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2.jpeg" ContentType="image/jpeg"/>
  <Override PartName="/ppt/media/image41.jpeg" ContentType="image/jpeg"/>
  <Override PartName="/ppt/media/image40.jpeg" ContentType="image/jpeg"/>
  <Override PartName="/ppt/media/image39.jpeg" ContentType="image/jpeg"/>
  <Override PartName="/ppt/media/image15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7.png" ContentType="image/png"/>
  <Override PartName="/ppt/media/image28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7.png" ContentType="image/png"/>
  <Override PartName="/ppt/media/image2.png" ContentType="image/png"/>
  <Override PartName="/ppt/media/image8.png" ContentType="image/png"/>
  <Override PartName="/ppt/media/image6.png" ContentType="image/png"/>
  <Override PartName="/ppt/media/image4.png" ContentType="image/png"/>
  <Override PartName="/ppt/media/image3.png" ContentType="image/png"/>
  <Override PartName="/ppt/media/image5.wmf" ContentType="image/x-wmf"/>
  <Override PartName="/ppt/media/image26.png" ContentType="image/png"/>
  <Override PartName="/ppt/media/image29.jpeg" ContentType="image/jpeg"/>
  <Override PartName="/ppt/media/media30.mp4" ContentType="video/mp4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enth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Outl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ine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Lev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6e7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video" Target="../media/media30.mp4"/><Relationship Id="rId2" Type="http://schemas.microsoft.com/office/2007/relationships/media" Target="../media/media30.mp4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391480" y="913680"/>
            <a:ext cx="7859880" cy="226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100" spc="-1" strike="noStrike">
                <a:solidFill>
                  <a:srgbClr val="0070c0"/>
                </a:solidFill>
                <a:latin typeface="Calibri"/>
                <a:ea typeface="Calibri"/>
              </a:rPr>
              <a:t>ASTU</a:t>
            </a:r>
            <a:endParaRPr b="0" lang="en-US" sz="14100" spc="-1" strike="noStrike">
              <a:latin typeface="Arial"/>
            </a:endParaRPr>
          </a:p>
        </p:txBody>
      </p:sp>
      <p:grpSp>
        <p:nvGrpSpPr>
          <p:cNvPr id="77" name="Group 2"/>
          <p:cNvGrpSpPr/>
          <p:nvPr/>
        </p:nvGrpSpPr>
        <p:grpSpPr>
          <a:xfrm>
            <a:off x="4394880" y="5049000"/>
            <a:ext cx="3401640" cy="450720"/>
            <a:chOff x="4394880" y="5049000"/>
            <a:chExt cx="3401640" cy="450720"/>
          </a:xfrm>
        </p:grpSpPr>
        <p:sp>
          <p:nvSpPr>
            <p:cNvPr id="78" name="CustomShape 3"/>
            <p:cNvSpPr/>
            <p:nvPr/>
          </p:nvSpPr>
          <p:spPr>
            <a:xfrm>
              <a:off x="4394880" y="5049000"/>
              <a:ext cx="451440" cy="450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4"/>
            <p:cNvSpPr/>
            <p:nvPr/>
          </p:nvSpPr>
          <p:spPr>
            <a:xfrm>
              <a:off x="5132880" y="5049000"/>
              <a:ext cx="451440" cy="450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5"/>
            <p:cNvSpPr/>
            <p:nvPr/>
          </p:nvSpPr>
          <p:spPr>
            <a:xfrm>
              <a:off x="5869800" y="5049000"/>
              <a:ext cx="451440" cy="450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6"/>
            <p:cNvSpPr/>
            <p:nvPr/>
          </p:nvSpPr>
          <p:spPr>
            <a:xfrm>
              <a:off x="6607080" y="5049000"/>
              <a:ext cx="450720" cy="450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7"/>
            <p:cNvSpPr/>
            <p:nvPr/>
          </p:nvSpPr>
          <p:spPr>
            <a:xfrm>
              <a:off x="7345080" y="5049000"/>
              <a:ext cx="451440" cy="450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" name="CustomShape 8"/>
          <p:cNvSpPr/>
          <p:nvPr/>
        </p:nvSpPr>
        <p:spPr>
          <a:xfrm>
            <a:off x="1191960" y="2957760"/>
            <a:ext cx="1025892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Computer Science &amp; Engineering (CSE)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2456640" y="118080"/>
            <a:ext cx="72777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 </a:t>
            </a: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ICPC History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22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323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8" name="Line 8"/>
          <p:cNvSpPr/>
          <p:nvPr/>
        </p:nvSpPr>
        <p:spPr>
          <a:xfrm>
            <a:off x="6175080" y="3995280"/>
            <a:ext cx="225252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Line 9"/>
          <p:cNvSpPr/>
          <p:nvPr/>
        </p:nvSpPr>
        <p:spPr>
          <a:xfrm>
            <a:off x="8412840" y="3995280"/>
            <a:ext cx="225324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Line 10"/>
          <p:cNvSpPr/>
          <p:nvPr/>
        </p:nvSpPr>
        <p:spPr>
          <a:xfrm>
            <a:off x="10666080" y="3995280"/>
            <a:ext cx="153828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Line 11"/>
          <p:cNvSpPr/>
          <p:nvPr/>
        </p:nvSpPr>
        <p:spPr>
          <a:xfrm>
            <a:off x="3911400" y="3995280"/>
            <a:ext cx="225252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12"/>
          <p:cNvSpPr/>
          <p:nvPr/>
        </p:nvSpPr>
        <p:spPr>
          <a:xfrm>
            <a:off x="1657800" y="3995280"/>
            <a:ext cx="225288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3"/>
          <p:cNvSpPr/>
          <p:nvPr/>
        </p:nvSpPr>
        <p:spPr>
          <a:xfrm>
            <a:off x="1150560" y="3535560"/>
            <a:ext cx="918000" cy="91872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Line 14"/>
          <p:cNvSpPr/>
          <p:nvPr/>
        </p:nvSpPr>
        <p:spPr>
          <a:xfrm>
            <a:off x="0" y="3995280"/>
            <a:ext cx="153828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CustomShape 15"/>
          <p:cNvSpPr/>
          <p:nvPr/>
        </p:nvSpPr>
        <p:spPr>
          <a:xfrm>
            <a:off x="1515240" y="3900240"/>
            <a:ext cx="189720" cy="18972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stomShape 16"/>
          <p:cNvSpPr/>
          <p:nvPr/>
        </p:nvSpPr>
        <p:spPr>
          <a:xfrm>
            <a:off x="1395720" y="3780720"/>
            <a:ext cx="428040" cy="428040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7"/>
          <p:cNvSpPr/>
          <p:nvPr/>
        </p:nvSpPr>
        <p:spPr>
          <a:xfrm>
            <a:off x="1262880" y="3648240"/>
            <a:ext cx="693360" cy="69408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Line 18"/>
          <p:cNvSpPr/>
          <p:nvPr/>
        </p:nvSpPr>
        <p:spPr>
          <a:xfrm flipV="1">
            <a:off x="1610280" y="4342680"/>
            <a:ext cx="360" cy="1033200"/>
          </a:xfrm>
          <a:prstGeom prst="line">
            <a:avLst/>
          </a:prstGeom>
          <a:ln w="19080">
            <a:solidFill>
              <a:srgbClr val="03a1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9"/>
          <p:cNvSpPr/>
          <p:nvPr/>
        </p:nvSpPr>
        <p:spPr>
          <a:xfrm>
            <a:off x="1548000" y="5350680"/>
            <a:ext cx="123840" cy="1238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20"/>
          <p:cNvSpPr/>
          <p:nvPr/>
        </p:nvSpPr>
        <p:spPr>
          <a:xfrm>
            <a:off x="852120" y="2961720"/>
            <a:ext cx="151488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3a1a4"/>
                </a:solidFill>
                <a:latin typeface="Tw Cen MT"/>
                <a:ea typeface="Calibri"/>
              </a:rPr>
              <a:t>1970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1" name="CustomShape 21"/>
          <p:cNvSpPr/>
          <p:nvPr/>
        </p:nvSpPr>
        <p:spPr>
          <a:xfrm>
            <a:off x="547920" y="5603400"/>
            <a:ext cx="374076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Local Contest held at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Texas A&amp;M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UPE Computer Honor Society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42" name="CustomShape 22"/>
          <p:cNvSpPr/>
          <p:nvPr/>
        </p:nvSpPr>
        <p:spPr>
          <a:xfrm rot="5400000">
            <a:off x="5644080" y="3432960"/>
            <a:ext cx="848880" cy="956160"/>
          </a:xfrm>
          <a:prstGeom prst="arc">
            <a:avLst>
              <a:gd name="adj1" fmla="val 4536370"/>
              <a:gd name="adj2" fmla="val 11036885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23"/>
          <p:cNvSpPr/>
          <p:nvPr/>
        </p:nvSpPr>
        <p:spPr>
          <a:xfrm>
            <a:off x="6006960" y="3900240"/>
            <a:ext cx="189720" cy="18972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4"/>
          <p:cNvSpPr/>
          <p:nvPr/>
        </p:nvSpPr>
        <p:spPr>
          <a:xfrm>
            <a:off x="5887800" y="3780720"/>
            <a:ext cx="428040" cy="428040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5"/>
          <p:cNvSpPr/>
          <p:nvPr/>
        </p:nvSpPr>
        <p:spPr>
          <a:xfrm>
            <a:off x="5754960" y="3648240"/>
            <a:ext cx="693360" cy="69408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Line 26"/>
          <p:cNvSpPr/>
          <p:nvPr/>
        </p:nvSpPr>
        <p:spPr>
          <a:xfrm>
            <a:off x="6071760" y="2568240"/>
            <a:ext cx="30240" cy="1079640"/>
          </a:xfrm>
          <a:prstGeom prst="line">
            <a:avLst/>
          </a:prstGeom>
          <a:ln w="19080">
            <a:solidFill>
              <a:srgbClr val="ef307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7"/>
          <p:cNvSpPr/>
          <p:nvPr/>
        </p:nvSpPr>
        <p:spPr>
          <a:xfrm>
            <a:off x="6010200" y="2501280"/>
            <a:ext cx="123120" cy="12312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8"/>
          <p:cNvSpPr/>
          <p:nvPr/>
        </p:nvSpPr>
        <p:spPr>
          <a:xfrm>
            <a:off x="5406480" y="4428000"/>
            <a:ext cx="151488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f3078"/>
                </a:solidFill>
                <a:latin typeface="Tw Cen MT"/>
                <a:ea typeface="Calibri"/>
              </a:rPr>
              <a:t>1977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49" name="CustomShape 29"/>
          <p:cNvSpPr/>
          <p:nvPr/>
        </p:nvSpPr>
        <p:spPr>
          <a:xfrm>
            <a:off x="4469760" y="1833120"/>
            <a:ext cx="395856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ACM hosted the first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World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Finals</a:t>
            </a:r>
            <a:endParaRPr b="0" lang="en-US" sz="18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Michigan State University won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0" name="CustomShape 30"/>
          <p:cNvSpPr/>
          <p:nvPr/>
        </p:nvSpPr>
        <p:spPr>
          <a:xfrm>
            <a:off x="10144080" y="3535560"/>
            <a:ext cx="918720" cy="91872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31"/>
          <p:cNvSpPr/>
          <p:nvPr/>
        </p:nvSpPr>
        <p:spPr>
          <a:xfrm>
            <a:off x="10508760" y="3900240"/>
            <a:ext cx="189720" cy="189720"/>
          </a:xfrm>
          <a:prstGeom prst="ellipse">
            <a:avLst/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32"/>
          <p:cNvSpPr/>
          <p:nvPr/>
        </p:nvSpPr>
        <p:spPr>
          <a:xfrm>
            <a:off x="10389240" y="3780720"/>
            <a:ext cx="428040" cy="428040"/>
          </a:xfrm>
          <a:prstGeom prst="donut">
            <a:avLst>
              <a:gd name="adj" fmla="val 5281"/>
            </a:avLst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33"/>
          <p:cNvSpPr/>
          <p:nvPr/>
        </p:nvSpPr>
        <p:spPr>
          <a:xfrm>
            <a:off x="10256400" y="3648240"/>
            <a:ext cx="694080" cy="69408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Line 34"/>
          <p:cNvSpPr/>
          <p:nvPr/>
        </p:nvSpPr>
        <p:spPr>
          <a:xfrm flipV="1">
            <a:off x="10603800" y="4342680"/>
            <a:ext cx="360" cy="1033200"/>
          </a:xfrm>
          <a:prstGeom prst="line">
            <a:avLst/>
          </a:prstGeom>
          <a:ln w="19080">
            <a:solidFill>
              <a:srgbClr val="3857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35"/>
          <p:cNvSpPr/>
          <p:nvPr/>
        </p:nvSpPr>
        <p:spPr>
          <a:xfrm>
            <a:off x="10541520" y="5350680"/>
            <a:ext cx="123840" cy="123840"/>
          </a:xfrm>
          <a:prstGeom prst="ellipse">
            <a:avLst/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36"/>
          <p:cNvSpPr/>
          <p:nvPr/>
        </p:nvSpPr>
        <p:spPr>
          <a:xfrm>
            <a:off x="9846360" y="2961720"/>
            <a:ext cx="151452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85724"/>
                </a:solidFill>
                <a:latin typeface="Tw Cen MT"/>
                <a:ea typeface="Calibri"/>
              </a:rPr>
              <a:t>1989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57" name="CustomShape 37"/>
          <p:cNvSpPr/>
          <p:nvPr/>
        </p:nvSpPr>
        <p:spPr>
          <a:xfrm>
            <a:off x="8732160" y="5511240"/>
            <a:ext cx="3863160" cy="92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Contest headquarters have been located at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Baylor University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58" name="Line 38"/>
          <p:cNvSpPr/>
          <p:nvPr/>
        </p:nvSpPr>
        <p:spPr>
          <a:xfrm>
            <a:off x="651240" y="6499080"/>
            <a:ext cx="2049120" cy="360"/>
          </a:xfrm>
          <a:prstGeom prst="line">
            <a:avLst/>
          </a:prstGeom>
          <a:ln w="19080">
            <a:solidFill>
              <a:srgbClr val="03a1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Line 39"/>
          <p:cNvSpPr/>
          <p:nvPr/>
        </p:nvSpPr>
        <p:spPr>
          <a:xfrm>
            <a:off x="5007600" y="1707480"/>
            <a:ext cx="2048400" cy="360"/>
          </a:xfrm>
          <a:prstGeom prst="line">
            <a:avLst/>
          </a:prstGeom>
          <a:ln w="19080">
            <a:solidFill>
              <a:srgbClr val="ef307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40"/>
          <p:cNvSpPr/>
          <p:nvPr/>
        </p:nvSpPr>
        <p:spPr>
          <a:xfrm>
            <a:off x="9654840" y="6212160"/>
            <a:ext cx="2048760" cy="360"/>
          </a:xfrm>
          <a:prstGeom prst="line">
            <a:avLst/>
          </a:prstGeom>
          <a:ln w="19080">
            <a:solidFill>
              <a:srgbClr val="3857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  <p:timing>
    <p:tnLst>
      <p:par>
        <p:cTn id="295" dur="indefinite" restart="never" nodeType="tmRoot">
          <p:childTnLst>
            <p:seq>
              <p:cTn id="296" dur="indefinite" nodeType="mainSeq">
                <p:childTnLst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0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500"/>
                            </p:stCondLst>
                            <p:childTnLst>
                              <p:par>
                                <p:cTn id="303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5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6" dur="5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1000"/>
                            </p:stCondLst>
                            <p:childTnLst>
                              <p:par>
                                <p:cTn id="309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3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4" fill="hold">
                            <p:stCondLst>
                              <p:cond delay="1500"/>
                            </p:stCondLst>
                            <p:childTnLst>
                              <p:par>
                                <p:cTn id="315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8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2000"/>
                            </p:stCondLst>
                            <p:childTnLst>
                              <p:par>
                                <p:cTn id="321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2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2500"/>
                            </p:stCondLst>
                            <p:childTnLst>
                              <p:par>
                                <p:cTn id="325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7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8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3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3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4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8" dur="5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9" dur="5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0" dur="500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3" dur="500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4" dur="500" fill="hold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5" dur="5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8" dur="500" fill="hold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9" dur="500" fill="hold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50" dur="500"/>
                                        <p:tgtEl>
                                          <p:spTgt spid="3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3500"/>
                            </p:stCondLst>
                            <p:childTnLst>
                              <p:par>
                                <p:cTn id="35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4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4000"/>
                            </p:stCondLst>
                            <p:childTnLst>
                              <p:par>
                                <p:cTn id="35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9" fill="hold">
                            <p:stCondLst>
                              <p:cond delay="4500"/>
                            </p:stCondLst>
                            <p:childTnLst>
                              <p:par>
                                <p:cTn id="36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62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3" fill="hold">
                            <p:stCondLst>
                              <p:cond delay="5000"/>
                            </p:stCondLst>
                            <p:childTnLst>
                              <p:par>
                                <p:cTn id="36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6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7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9" fill="hold">
                            <p:stCondLst>
                              <p:cond delay="5500"/>
                            </p:stCondLst>
                            <p:childTnLst>
                              <p:par>
                                <p:cTn id="37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2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3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6000"/>
                            </p:stCondLst>
                            <p:childTnLst>
                              <p:par>
                                <p:cTn id="37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8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9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0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1" fill="hold">
                            <p:stCondLst>
                              <p:cond delay="6500"/>
                            </p:stCondLst>
                            <p:childTnLst>
                              <p:par>
                                <p:cTn id="38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84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7000"/>
                            </p:stCondLst>
                            <p:childTnLst>
                              <p:par>
                                <p:cTn id="38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8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9" dur="5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0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7500"/>
                            </p:stCondLst>
                            <p:childTnLst>
                              <p:par>
                                <p:cTn id="39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4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5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9" dur="500" fill="hold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0" dur="500" fill="hold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1" dur="500"/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4" dur="500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5" dur="500" fill="hold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6" dur="500"/>
                                        <p:tgtEl>
                                          <p:spTgt spid="3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9" dur="500" fill="hold"/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0" dur="500" fill="hold"/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11" dur="500"/>
                                        <p:tgtEl>
                                          <p:spTgt spid="3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8000"/>
                            </p:stCondLst>
                            <p:childTnLst>
                              <p:par>
                                <p:cTn id="41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5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8500"/>
                            </p:stCondLst>
                            <p:childTnLst>
                              <p:par>
                                <p:cTn id="417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9000"/>
                            </p:stCondLst>
                            <p:childTnLst>
                              <p:par>
                                <p:cTn id="42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23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9500"/>
                            </p:stCondLst>
                            <p:childTnLst>
                              <p:par>
                                <p:cTn id="425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7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8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9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43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3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5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5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9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1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11000"/>
                            </p:stCondLst>
                            <p:childTnLst>
                              <p:par>
                                <p:cTn id="443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45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6" fill="hold">
                            <p:stCondLst>
                              <p:cond delay="11500"/>
                            </p:stCondLst>
                            <p:childTnLst>
                              <p:par>
                                <p:cTn id="44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9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0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1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3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5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6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0" dur="1000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1" dur="1000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62" dur="100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5" dur="500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6" dur="500" fill="hold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67" dur="500"/>
                                        <p:tgtEl>
                                          <p:spTgt spid="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8" fill="hold">
                            <p:stCondLst>
                              <p:cond delay="12500"/>
                            </p:stCondLst>
                            <p:childTnLst>
                              <p:par>
                                <p:cTn id="46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71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47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75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Line 1"/>
          <p:cNvSpPr/>
          <p:nvPr/>
        </p:nvSpPr>
        <p:spPr>
          <a:xfrm>
            <a:off x="5657760" y="3997440"/>
            <a:ext cx="206352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Line 2"/>
          <p:cNvSpPr/>
          <p:nvPr/>
        </p:nvSpPr>
        <p:spPr>
          <a:xfrm>
            <a:off x="7707960" y="3997440"/>
            <a:ext cx="206424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3" name="Line 3"/>
          <p:cNvSpPr/>
          <p:nvPr/>
        </p:nvSpPr>
        <p:spPr>
          <a:xfrm>
            <a:off x="9772200" y="3997440"/>
            <a:ext cx="140940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4"/>
          <p:cNvSpPr/>
          <p:nvPr/>
        </p:nvSpPr>
        <p:spPr>
          <a:xfrm>
            <a:off x="3583800" y="3997440"/>
            <a:ext cx="206352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Line 5"/>
          <p:cNvSpPr/>
          <p:nvPr/>
        </p:nvSpPr>
        <p:spPr>
          <a:xfrm>
            <a:off x="1518840" y="3997440"/>
            <a:ext cx="206424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6"/>
          <p:cNvSpPr/>
          <p:nvPr/>
        </p:nvSpPr>
        <p:spPr>
          <a:xfrm>
            <a:off x="1054080" y="3576240"/>
            <a:ext cx="840960" cy="84168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Line 7"/>
          <p:cNvSpPr/>
          <p:nvPr/>
        </p:nvSpPr>
        <p:spPr>
          <a:xfrm>
            <a:off x="0" y="3997440"/>
            <a:ext cx="140940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8"/>
          <p:cNvSpPr/>
          <p:nvPr/>
        </p:nvSpPr>
        <p:spPr>
          <a:xfrm>
            <a:off x="1388160" y="3910320"/>
            <a:ext cx="173880" cy="17388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9"/>
          <p:cNvSpPr/>
          <p:nvPr/>
        </p:nvSpPr>
        <p:spPr>
          <a:xfrm>
            <a:off x="1278720" y="3800880"/>
            <a:ext cx="392040" cy="392040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0"/>
          <p:cNvSpPr/>
          <p:nvPr/>
        </p:nvSpPr>
        <p:spPr>
          <a:xfrm>
            <a:off x="1157040" y="3679560"/>
            <a:ext cx="635400" cy="63576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Line 11"/>
          <p:cNvSpPr/>
          <p:nvPr/>
        </p:nvSpPr>
        <p:spPr>
          <a:xfrm flipV="1">
            <a:off x="1475280" y="4315680"/>
            <a:ext cx="360" cy="946800"/>
          </a:xfrm>
          <a:prstGeom prst="line">
            <a:avLst/>
          </a:prstGeom>
          <a:ln w="19080">
            <a:solidFill>
              <a:srgbClr val="03a1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2"/>
          <p:cNvSpPr/>
          <p:nvPr/>
        </p:nvSpPr>
        <p:spPr>
          <a:xfrm>
            <a:off x="1418400" y="5239080"/>
            <a:ext cx="113400" cy="1134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3"/>
          <p:cNvSpPr/>
          <p:nvPr/>
        </p:nvSpPr>
        <p:spPr>
          <a:xfrm>
            <a:off x="780840" y="3050280"/>
            <a:ext cx="1387800" cy="5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3a1a4"/>
                </a:solidFill>
                <a:latin typeface="Century Gothic"/>
                <a:ea typeface="Calibri"/>
              </a:rPr>
              <a:t>2014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74" name="CustomShape 14"/>
          <p:cNvSpPr/>
          <p:nvPr/>
        </p:nvSpPr>
        <p:spPr>
          <a:xfrm>
            <a:off x="205920" y="5458320"/>
            <a:ext cx="247284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Yekaterinbug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, Russia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5" name="CustomShape 15"/>
          <p:cNvSpPr/>
          <p:nvPr/>
        </p:nvSpPr>
        <p:spPr>
          <a:xfrm rot="5400000">
            <a:off x="3105720" y="3576240"/>
            <a:ext cx="841680" cy="84168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6"/>
          <p:cNvSpPr/>
          <p:nvPr/>
        </p:nvSpPr>
        <p:spPr>
          <a:xfrm>
            <a:off x="3438720" y="3910320"/>
            <a:ext cx="173880" cy="1738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7"/>
          <p:cNvSpPr/>
          <p:nvPr/>
        </p:nvSpPr>
        <p:spPr>
          <a:xfrm>
            <a:off x="3329640" y="3800880"/>
            <a:ext cx="392040" cy="392040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8"/>
          <p:cNvSpPr/>
          <p:nvPr/>
        </p:nvSpPr>
        <p:spPr>
          <a:xfrm>
            <a:off x="3207960" y="3679560"/>
            <a:ext cx="635760" cy="63576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Line 19"/>
          <p:cNvSpPr/>
          <p:nvPr/>
        </p:nvSpPr>
        <p:spPr>
          <a:xfrm flipV="1">
            <a:off x="3525840" y="2732400"/>
            <a:ext cx="360" cy="946800"/>
          </a:xfrm>
          <a:prstGeom prst="line">
            <a:avLst/>
          </a:prstGeom>
          <a:ln w="19080">
            <a:solidFill>
              <a:srgbClr val="ee95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20"/>
          <p:cNvSpPr/>
          <p:nvPr/>
        </p:nvSpPr>
        <p:spPr>
          <a:xfrm>
            <a:off x="3469320" y="2690280"/>
            <a:ext cx="113400" cy="1126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1"/>
          <p:cNvSpPr/>
          <p:nvPr/>
        </p:nvSpPr>
        <p:spPr>
          <a:xfrm>
            <a:off x="2832120" y="4352400"/>
            <a:ext cx="138780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e9524"/>
                </a:solidFill>
                <a:latin typeface="Century Gothic"/>
                <a:ea typeface="Calibri"/>
              </a:rPr>
              <a:t>2015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2" name="CustomShape 22"/>
          <p:cNvSpPr/>
          <p:nvPr/>
        </p:nvSpPr>
        <p:spPr>
          <a:xfrm>
            <a:off x="1053360" y="2088360"/>
            <a:ext cx="473364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Marrakech, Morocco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83" name="CustomShape 23"/>
          <p:cNvSpPr/>
          <p:nvPr/>
        </p:nvSpPr>
        <p:spPr>
          <a:xfrm>
            <a:off x="5169960" y="3576240"/>
            <a:ext cx="840960" cy="84168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24"/>
          <p:cNvSpPr/>
          <p:nvPr/>
        </p:nvSpPr>
        <p:spPr>
          <a:xfrm>
            <a:off x="5503680" y="3910320"/>
            <a:ext cx="173520" cy="17388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25"/>
          <p:cNvSpPr/>
          <p:nvPr/>
        </p:nvSpPr>
        <p:spPr>
          <a:xfrm>
            <a:off x="5394240" y="3800880"/>
            <a:ext cx="392400" cy="392040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26"/>
          <p:cNvSpPr/>
          <p:nvPr/>
        </p:nvSpPr>
        <p:spPr>
          <a:xfrm>
            <a:off x="5272560" y="3679560"/>
            <a:ext cx="635400" cy="63576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Line 27"/>
          <p:cNvSpPr/>
          <p:nvPr/>
        </p:nvSpPr>
        <p:spPr>
          <a:xfrm flipV="1">
            <a:off x="5590800" y="4315680"/>
            <a:ext cx="360" cy="946800"/>
          </a:xfrm>
          <a:prstGeom prst="line">
            <a:avLst/>
          </a:prstGeom>
          <a:ln w="19080">
            <a:solidFill>
              <a:srgbClr val="ef307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28"/>
          <p:cNvSpPr/>
          <p:nvPr/>
        </p:nvSpPr>
        <p:spPr>
          <a:xfrm>
            <a:off x="5533920" y="5239080"/>
            <a:ext cx="112680" cy="1134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29"/>
          <p:cNvSpPr/>
          <p:nvPr/>
        </p:nvSpPr>
        <p:spPr>
          <a:xfrm>
            <a:off x="4896360" y="3050280"/>
            <a:ext cx="1387800" cy="5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f3078"/>
                </a:solidFill>
                <a:latin typeface="Century Gothic"/>
                <a:ea typeface="Calibri"/>
              </a:rPr>
              <a:t>2016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0" name="CustomShape 30"/>
          <p:cNvSpPr/>
          <p:nvPr/>
        </p:nvSpPr>
        <p:spPr>
          <a:xfrm>
            <a:off x="3732120" y="5486760"/>
            <a:ext cx="370512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Phuket, Thailand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91" name="CustomShape 31"/>
          <p:cNvSpPr/>
          <p:nvPr/>
        </p:nvSpPr>
        <p:spPr>
          <a:xfrm rot="5400000">
            <a:off x="7244280" y="3575880"/>
            <a:ext cx="841680" cy="84132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32"/>
          <p:cNvSpPr/>
          <p:nvPr/>
        </p:nvSpPr>
        <p:spPr>
          <a:xfrm>
            <a:off x="7578000" y="3910320"/>
            <a:ext cx="173520" cy="17388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33"/>
          <p:cNvSpPr/>
          <p:nvPr/>
        </p:nvSpPr>
        <p:spPr>
          <a:xfrm>
            <a:off x="7468560" y="3800880"/>
            <a:ext cx="392040" cy="392040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34"/>
          <p:cNvSpPr/>
          <p:nvPr/>
        </p:nvSpPr>
        <p:spPr>
          <a:xfrm>
            <a:off x="7346520" y="3679560"/>
            <a:ext cx="635400" cy="63576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Line 35"/>
          <p:cNvSpPr/>
          <p:nvPr/>
        </p:nvSpPr>
        <p:spPr>
          <a:xfrm flipV="1">
            <a:off x="7665120" y="2732400"/>
            <a:ext cx="360" cy="946800"/>
          </a:xfrm>
          <a:prstGeom prst="line">
            <a:avLst/>
          </a:prstGeom>
          <a:ln w="19080">
            <a:solidFill>
              <a:srgbClr val="1c7c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36"/>
          <p:cNvSpPr/>
          <p:nvPr/>
        </p:nvSpPr>
        <p:spPr>
          <a:xfrm>
            <a:off x="7607880" y="2690280"/>
            <a:ext cx="112680" cy="11268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37"/>
          <p:cNvSpPr/>
          <p:nvPr/>
        </p:nvSpPr>
        <p:spPr>
          <a:xfrm>
            <a:off x="6970320" y="4352400"/>
            <a:ext cx="138780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1c7cbb"/>
                </a:solidFill>
                <a:latin typeface="Century Gothic"/>
                <a:ea typeface="Calibri"/>
              </a:rPr>
              <a:t>2017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8" name="CustomShape 38"/>
          <p:cNvSpPr/>
          <p:nvPr/>
        </p:nvSpPr>
        <p:spPr>
          <a:xfrm>
            <a:off x="5533920" y="2101680"/>
            <a:ext cx="401076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South Dakota, USA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99" name="CustomShape 39"/>
          <p:cNvSpPr/>
          <p:nvPr/>
        </p:nvSpPr>
        <p:spPr>
          <a:xfrm>
            <a:off x="9294120" y="3576240"/>
            <a:ext cx="841680" cy="84168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40"/>
          <p:cNvSpPr/>
          <p:nvPr/>
        </p:nvSpPr>
        <p:spPr>
          <a:xfrm>
            <a:off x="9628200" y="3910320"/>
            <a:ext cx="173880" cy="173880"/>
          </a:xfrm>
          <a:prstGeom prst="ellipse">
            <a:avLst/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41"/>
          <p:cNvSpPr/>
          <p:nvPr/>
        </p:nvSpPr>
        <p:spPr>
          <a:xfrm>
            <a:off x="9518760" y="3800880"/>
            <a:ext cx="392040" cy="392040"/>
          </a:xfrm>
          <a:prstGeom prst="donut">
            <a:avLst>
              <a:gd name="adj" fmla="val 5281"/>
            </a:avLst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42"/>
          <p:cNvSpPr/>
          <p:nvPr/>
        </p:nvSpPr>
        <p:spPr>
          <a:xfrm>
            <a:off x="9397080" y="3679560"/>
            <a:ext cx="635760" cy="63576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Line 43"/>
          <p:cNvSpPr/>
          <p:nvPr/>
        </p:nvSpPr>
        <p:spPr>
          <a:xfrm flipV="1">
            <a:off x="9715320" y="4315680"/>
            <a:ext cx="360" cy="946800"/>
          </a:xfrm>
          <a:prstGeom prst="line">
            <a:avLst/>
          </a:prstGeom>
          <a:ln w="19080">
            <a:solidFill>
              <a:srgbClr val="3857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44"/>
          <p:cNvSpPr/>
          <p:nvPr/>
        </p:nvSpPr>
        <p:spPr>
          <a:xfrm>
            <a:off x="9658080" y="5239080"/>
            <a:ext cx="113400" cy="113400"/>
          </a:xfrm>
          <a:prstGeom prst="ellipse">
            <a:avLst/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45"/>
          <p:cNvSpPr/>
          <p:nvPr/>
        </p:nvSpPr>
        <p:spPr>
          <a:xfrm>
            <a:off x="9021240" y="3050280"/>
            <a:ext cx="1387440" cy="5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385724"/>
                </a:solidFill>
                <a:latin typeface="Century Gothic"/>
                <a:ea typeface="Calibri"/>
              </a:rPr>
              <a:t>2018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06" name="CustomShape 46"/>
          <p:cNvSpPr/>
          <p:nvPr/>
        </p:nvSpPr>
        <p:spPr>
          <a:xfrm>
            <a:off x="8031960" y="5458320"/>
            <a:ext cx="342540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Beijing, China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407" name="Line 47"/>
          <p:cNvSpPr/>
          <p:nvPr/>
        </p:nvSpPr>
        <p:spPr>
          <a:xfrm>
            <a:off x="452880" y="6315480"/>
            <a:ext cx="1877400" cy="360"/>
          </a:xfrm>
          <a:prstGeom prst="line">
            <a:avLst/>
          </a:prstGeom>
          <a:ln w="19080">
            <a:solidFill>
              <a:srgbClr val="03a1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48"/>
          <p:cNvSpPr/>
          <p:nvPr/>
        </p:nvSpPr>
        <p:spPr>
          <a:xfrm>
            <a:off x="4629240" y="5956560"/>
            <a:ext cx="1877760" cy="360"/>
          </a:xfrm>
          <a:prstGeom prst="line">
            <a:avLst/>
          </a:prstGeom>
          <a:ln w="19080">
            <a:solidFill>
              <a:srgbClr val="ef307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Line 49"/>
          <p:cNvSpPr/>
          <p:nvPr/>
        </p:nvSpPr>
        <p:spPr>
          <a:xfrm>
            <a:off x="8845920" y="5956560"/>
            <a:ext cx="1877040" cy="360"/>
          </a:xfrm>
          <a:prstGeom prst="line">
            <a:avLst/>
          </a:prstGeom>
          <a:ln w="19080">
            <a:solidFill>
              <a:srgbClr val="3857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Line 50"/>
          <p:cNvSpPr/>
          <p:nvPr/>
        </p:nvSpPr>
        <p:spPr>
          <a:xfrm>
            <a:off x="2572200" y="2018160"/>
            <a:ext cx="1877400" cy="360"/>
          </a:xfrm>
          <a:prstGeom prst="line">
            <a:avLst/>
          </a:prstGeom>
          <a:ln w="19080">
            <a:solidFill>
              <a:srgbClr val="ee95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Line 51"/>
          <p:cNvSpPr/>
          <p:nvPr/>
        </p:nvSpPr>
        <p:spPr>
          <a:xfrm>
            <a:off x="6713640" y="2018160"/>
            <a:ext cx="1877400" cy="360"/>
          </a:xfrm>
          <a:prstGeom prst="line">
            <a:avLst/>
          </a:prstGeom>
          <a:ln w="19080">
            <a:solidFill>
              <a:srgbClr val="1c7c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52"/>
          <p:cNvSpPr/>
          <p:nvPr/>
        </p:nvSpPr>
        <p:spPr>
          <a:xfrm>
            <a:off x="2456640" y="132120"/>
            <a:ext cx="7277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WORLD FINALS Hosts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13" name="Group 53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414" name="CustomShape 54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55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56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57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58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9" name="CustomShape 59"/>
          <p:cNvSpPr/>
          <p:nvPr/>
        </p:nvSpPr>
        <p:spPr>
          <a:xfrm rot="5400000">
            <a:off x="11054160" y="3559680"/>
            <a:ext cx="841680" cy="84168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60"/>
          <p:cNvSpPr/>
          <p:nvPr/>
        </p:nvSpPr>
        <p:spPr>
          <a:xfrm>
            <a:off x="11387160" y="3893760"/>
            <a:ext cx="173880" cy="1738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61"/>
          <p:cNvSpPr/>
          <p:nvPr/>
        </p:nvSpPr>
        <p:spPr>
          <a:xfrm>
            <a:off x="11278080" y="3784320"/>
            <a:ext cx="392040" cy="392040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62"/>
          <p:cNvSpPr/>
          <p:nvPr/>
        </p:nvSpPr>
        <p:spPr>
          <a:xfrm>
            <a:off x="11156400" y="3663000"/>
            <a:ext cx="635760" cy="63576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Line 63"/>
          <p:cNvSpPr/>
          <p:nvPr/>
        </p:nvSpPr>
        <p:spPr>
          <a:xfrm flipV="1">
            <a:off x="11473920" y="2715840"/>
            <a:ext cx="360" cy="946800"/>
          </a:xfrm>
          <a:prstGeom prst="line">
            <a:avLst/>
          </a:prstGeom>
          <a:ln w="19080">
            <a:solidFill>
              <a:srgbClr val="ee95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64"/>
          <p:cNvSpPr/>
          <p:nvPr/>
        </p:nvSpPr>
        <p:spPr>
          <a:xfrm>
            <a:off x="11417760" y="2673720"/>
            <a:ext cx="113400" cy="1126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65"/>
          <p:cNvSpPr/>
          <p:nvPr/>
        </p:nvSpPr>
        <p:spPr>
          <a:xfrm>
            <a:off x="10780560" y="4335840"/>
            <a:ext cx="1387800" cy="5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e9524"/>
                </a:solidFill>
                <a:latin typeface="Century Gothic"/>
                <a:ea typeface="Calibri"/>
              </a:rPr>
              <a:t>2019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26" name="Line 66"/>
          <p:cNvSpPr/>
          <p:nvPr/>
        </p:nvSpPr>
        <p:spPr>
          <a:xfrm>
            <a:off x="10520280" y="2001600"/>
            <a:ext cx="1877400" cy="360"/>
          </a:xfrm>
          <a:prstGeom prst="line">
            <a:avLst/>
          </a:prstGeom>
          <a:ln w="19080">
            <a:solidFill>
              <a:srgbClr val="ee95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67"/>
          <p:cNvSpPr/>
          <p:nvPr/>
        </p:nvSpPr>
        <p:spPr>
          <a:xfrm>
            <a:off x="9504000" y="2072160"/>
            <a:ext cx="473364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Porto, Portugal</a:t>
            </a:r>
            <a:endParaRPr b="0" lang="en-US" sz="2600" spc="-1" strike="noStrike">
              <a:latin typeface="Arial"/>
            </a:endParaRPr>
          </a:p>
        </p:txBody>
      </p:sp>
    </p:spTree>
  </p:cSld>
  <p:transition spd="slow">
    <p:push dir="l"/>
  </p:transition>
  <p:timing>
    <p:tnLst>
      <p:par>
        <p:cTn id="476" dur="indefinite" restart="never" nodeType="tmRoot">
          <p:childTnLst>
            <p:seq>
              <p:cTn id="477" dur="indefinite" nodeType="mainSeq">
                <p:childTnLst>
                  <p:par>
                    <p:cTn id="478" fill="hold">
                      <p:stCondLst>
                        <p:cond delay="0"/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8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3" fill="hold">
                            <p:stCondLst>
                              <p:cond delay="500"/>
                            </p:stCondLst>
                            <p:childTnLst>
                              <p:par>
                                <p:cTn id="48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6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8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9" fill="hold">
                            <p:stCondLst>
                              <p:cond delay="1000"/>
                            </p:stCondLst>
                            <p:childTnLst>
                              <p:par>
                                <p:cTn id="49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2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3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4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5" fill="hold">
                            <p:stCondLst>
                              <p:cond delay="1500"/>
                            </p:stCondLst>
                            <p:childTnLst>
                              <p:par>
                                <p:cTn id="49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8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9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00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2000"/>
                            </p:stCondLst>
                            <p:childTnLst>
                              <p:par>
                                <p:cTn id="50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04" dur="5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2500"/>
                            </p:stCondLst>
                            <p:childTnLst>
                              <p:par>
                                <p:cTn id="50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9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0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3000"/>
                            </p:stCondLst>
                            <p:childTnLst>
                              <p:par>
                                <p:cTn id="51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4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5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6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7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9" dur="500" fill="hold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0" dur="500" fill="hold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21" dur="500"/>
                                        <p:tgtEl>
                                          <p:spTgt spid="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4" dur="5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5" dur="500" fill="hold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26" dur="500"/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3500"/>
                            </p:stCondLst>
                            <p:childTnLst>
                              <p:par>
                                <p:cTn id="52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3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1" fill="hold">
                            <p:stCondLst>
                              <p:cond delay="4000"/>
                            </p:stCondLst>
                            <p:childTnLst>
                              <p:par>
                                <p:cTn id="53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34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4500"/>
                            </p:stCondLst>
                            <p:childTnLst>
                              <p:par>
                                <p:cTn id="53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8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9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0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5000"/>
                            </p:stCondLst>
                            <p:childTnLst>
                              <p:par>
                                <p:cTn id="54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4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5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6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5500"/>
                            </p:stCondLst>
                            <p:childTnLst>
                              <p:par>
                                <p:cTn id="54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0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1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52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54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56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5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0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1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7000"/>
                            </p:stCondLst>
                            <p:childTnLst>
                              <p:par>
                                <p:cTn id="56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6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7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8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1" dur="500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2" dur="500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73" dur="5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6" dur="5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7" dur="500" fill="hold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78" dur="500"/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7500"/>
                            </p:stCondLst>
                            <p:childTnLst>
                              <p:par>
                                <p:cTn id="58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82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3" fill="hold">
                            <p:stCondLst>
                              <p:cond delay="8000"/>
                            </p:stCondLst>
                            <p:childTnLst>
                              <p:par>
                                <p:cTn id="58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86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0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1" dur="5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92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3" fill="hold">
                            <p:stCondLst>
                              <p:cond delay="9000"/>
                            </p:stCondLst>
                            <p:childTnLst>
                              <p:par>
                                <p:cTn id="59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6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7" dur="5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98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9" fill="hold">
                            <p:stCondLst>
                              <p:cond delay="9500"/>
                            </p:stCondLst>
                            <p:childTnLst>
                              <p:par>
                                <p:cTn id="60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2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3" dur="5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04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606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0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2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3" dur="5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14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1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8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9" dur="5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20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1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3" dur="500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4" dur="500" fill="hold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25" dur="5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8" dur="500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9" dur="500" fill="hold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30" dur="500"/>
                                        <p:tgtEl>
                                          <p:spTgt spid="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63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34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5" fill="hold">
                            <p:stCondLst>
                              <p:cond delay="12000"/>
                            </p:stCondLst>
                            <p:childTnLst>
                              <p:par>
                                <p:cTn id="63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38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64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2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3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44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5" fill="hold">
                            <p:stCondLst>
                              <p:cond delay="13000"/>
                            </p:stCondLst>
                            <p:childTnLst>
                              <p:par>
                                <p:cTn id="64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8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9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50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1" fill="hold">
                            <p:stCondLst>
                              <p:cond delay="13500"/>
                            </p:stCondLst>
                            <p:childTnLst>
                              <p:par>
                                <p:cTn id="65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4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5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56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7" fill="hold">
                            <p:stCondLst>
                              <p:cond delay="14000"/>
                            </p:stCondLst>
                            <p:childTnLst>
                              <p:par>
                                <p:cTn id="658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660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1" fill="hold">
                            <p:stCondLst>
                              <p:cond delay="14500"/>
                            </p:stCondLst>
                            <p:childTnLst>
                              <p:par>
                                <p:cTn id="66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4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5" dur="50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6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7" fill="hold">
                            <p:stCondLst>
                              <p:cond delay="15000"/>
                            </p:stCondLst>
                            <p:childTnLst>
                              <p:par>
                                <p:cTn id="66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0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1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2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5" dur="500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6" dur="500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7" dur="500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0" dur="5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1" dur="5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82" dur="5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15500"/>
                            </p:stCondLst>
                            <p:childTnLst>
                              <p:par>
                                <p:cTn id="68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8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16000"/>
                            </p:stCondLst>
                            <p:childTnLst>
                              <p:par>
                                <p:cTn id="68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90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1" fill="hold">
                            <p:stCondLst>
                              <p:cond delay="16500"/>
                            </p:stCondLst>
                            <p:childTnLst>
                              <p:par>
                                <p:cTn id="69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4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5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96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7" fill="hold">
                            <p:stCondLst>
                              <p:cond delay="17000"/>
                            </p:stCondLst>
                            <p:childTnLst>
                              <p:par>
                                <p:cTn id="69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0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1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02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3" fill="hold">
                            <p:stCondLst>
                              <p:cond delay="17500"/>
                            </p:stCondLst>
                            <p:childTnLst>
                              <p:par>
                                <p:cTn id="70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6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7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0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9" fill="hold">
                            <p:stCondLst>
                              <p:cond delay="18000"/>
                            </p:stCondLst>
                            <p:childTnLst>
                              <p:par>
                                <p:cTn id="710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12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3" fill="hold">
                            <p:stCondLst>
                              <p:cond delay="18500"/>
                            </p:stCondLst>
                            <p:childTnLst>
                              <p:par>
                                <p:cTn id="71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6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7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1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9" fill="hold">
                            <p:stCondLst>
                              <p:cond delay="19000"/>
                            </p:stCondLst>
                            <p:childTnLst>
                              <p:par>
                                <p:cTn id="72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2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3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24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7" dur="1000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8" dur="1000" fill="hold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29" dur="1000"/>
                                        <p:tgtEl>
                                          <p:spTgt spid="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2" dur="500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3" dur="500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34" dur="500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19500"/>
                            </p:stCondLst>
                            <p:childTnLst>
                              <p:par>
                                <p:cTn id="73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38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9" fill="hold">
                            <p:stCondLst>
                              <p:cond delay="20000"/>
                            </p:stCondLst>
                            <p:childTnLst>
                              <p:par>
                                <p:cTn id="74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42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3" fill="hold">
                            <p:stCondLst>
                              <p:cond delay="20500"/>
                            </p:stCondLst>
                            <p:childTnLst>
                              <p:par>
                                <p:cTn id="74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6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7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48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9" fill="hold">
                            <p:stCondLst>
                              <p:cond delay="21000"/>
                            </p:stCondLst>
                            <p:childTnLst>
                              <p:par>
                                <p:cTn id="75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54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5" fill="hold">
                            <p:stCondLst>
                              <p:cond delay="21500"/>
                            </p:stCondLst>
                            <p:childTnLst>
                              <p:par>
                                <p:cTn id="75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8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9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60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1" fill="hold">
                            <p:stCondLst>
                              <p:cond delay="22000"/>
                            </p:stCondLst>
                            <p:childTnLst>
                              <p:par>
                                <p:cTn id="762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64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5" fill="hold">
                            <p:stCondLst>
                              <p:cond delay="22500"/>
                            </p:stCondLst>
                            <p:childTnLst>
                              <p:par>
                                <p:cTn id="76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9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0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1" fill="hold">
                            <p:stCondLst>
                              <p:cond delay="23000"/>
                            </p:stCondLst>
                            <p:childTnLst>
                              <p:par>
                                <p:cTn id="77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4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5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6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9" dur="500" fill="hold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0" dur="500" fill="hold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81" dur="500"/>
                                        <p:tgtEl>
                                          <p:spTgt spid="4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>
                            <p:stCondLst>
                              <p:cond delay="23500"/>
                            </p:stCondLst>
                            <p:childTnLst>
                              <p:par>
                                <p:cTn id="78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8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6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8" dur="500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9" dur="500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90" dur="5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2456640" y="132120"/>
            <a:ext cx="7277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ICPC History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29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430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35" name="Group 8"/>
          <p:cNvGrpSpPr/>
          <p:nvPr/>
        </p:nvGrpSpPr>
        <p:grpSpPr>
          <a:xfrm>
            <a:off x="134640" y="2084760"/>
            <a:ext cx="3577680" cy="3577680"/>
            <a:chOff x="134640" y="2084760"/>
            <a:chExt cx="3577680" cy="3577680"/>
          </a:xfrm>
        </p:grpSpPr>
        <p:sp>
          <p:nvSpPr>
            <p:cNvPr id="436" name="CustomShape 9"/>
            <p:cNvSpPr/>
            <p:nvPr/>
          </p:nvSpPr>
          <p:spPr>
            <a:xfrm>
              <a:off x="134640" y="2084760"/>
              <a:ext cx="3577680" cy="357768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7" name="CustomShape 10"/>
            <p:cNvSpPr/>
            <p:nvPr/>
          </p:nvSpPr>
          <p:spPr>
            <a:xfrm>
              <a:off x="545400" y="3358440"/>
              <a:ext cx="2755800" cy="1014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60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2018</a:t>
              </a:r>
              <a:endParaRPr b="0" lang="en-US" sz="6000" spc="-1" strike="noStrike">
                <a:latin typeface="Arial"/>
              </a:endParaRPr>
            </a:p>
          </p:txBody>
        </p:sp>
      </p:grpSp>
      <p:grpSp>
        <p:nvGrpSpPr>
          <p:cNvPr id="438" name="Group 11"/>
          <p:cNvGrpSpPr/>
          <p:nvPr/>
        </p:nvGrpSpPr>
        <p:grpSpPr>
          <a:xfrm>
            <a:off x="5473800" y="1668960"/>
            <a:ext cx="3852720" cy="734040"/>
            <a:chOff x="5473800" y="1668960"/>
            <a:chExt cx="3852720" cy="734040"/>
          </a:xfrm>
        </p:grpSpPr>
        <p:sp>
          <p:nvSpPr>
            <p:cNvPr id="439" name="CustomShape 12"/>
            <p:cNvSpPr/>
            <p:nvPr/>
          </p:nvSpPr>
          <p:spPr>
            <a:xfrm>
              <a:off x="5473800" y="1668960"/>
              <a:ext cx="3681000" cy="46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CONTESTANTS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40" name="CustomShape 13"/>
            <p:cNvSpPr/>
            <p:nvPr/>
          </p:nvSpPr>
          <p:spPr>
            <a:xfrm>
              <a:off x="5473800" y="2034000"/>
              <a:ext cx="3852720" cy="36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52,709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41" name="Group 14"/>
          <p:cNvGrpSpPr/>
          <p:nvPr/>
        </p:nvGrpSpPr>
        <p:grpSpPr>
          <a:xfrm>
            <a:off x="5992560" y="3366000"/>
            <a:ext cx="4705560" cy="734400"/>
            <a:chOff x="5992560" y="3366000"/>
            <a:chExt cx="4705560" cy="734400"/>
          </a:xfrm>
        </p:grpSpPr>
        <p:sp>
          <p:nvSpPr>
            <p:cNvPr id="442" name="CustomShape 15"/>
            <p:cNvSpPr/>
            <p:nvPr/>
          </p:nvSpPr>
          <p:spPr>
            <a:xfrm>
              <a:off x="5992560" y="3366000"/>
              <a:ext cx="4030560" cy="46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UNIVERSITIES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43" name="CustomShape 16"/>
            <p:cNvSpPr/>
            <p:nvPr/>
          </p:nvSpPr>
          <p:spPr>
            <a:xfrm>
              <a:off x="5992560" y="3731400"/>
              <a:ext cx="4705560" cy="36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3,233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44" name="Group 17"/>
          <p:cNvGrpSpPr/>
          <p:nvPr/>
        </p:nvGrpSpPr>
        <p:grpSpPr>
          <a:xfrm>
            <a:off x="5421600" y="5295240"/>
            <a:ext cx="4910760" cy="734040"/>
            <a:chOff x="5421600" y="5295240"/>
            <a:chExt cx="4910760" cy="734040"/>
          </a:xfrm>
        </p:grpSpPr>
        <p:sp>
          <p:nvSpPr>
            <p:cNvPr id="445" name="CustomShape 18"/>
            <p:cNvSpPr/>
            <p:nvPr/>
          </p:nvSpPr>
          <p:spPr>
            <a:xfrm>
              <a:off x="5421600" y="5295240"/>
              <a:ext cx="3695040" cy="46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COUNTRIES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46" name="CustomShape 19"/>
            <p:cNvSpPr/>
            <p:nvPr/>
          </p:nvSpPr>
          <p:spPr>
            <a:xfrm>
              <a:off x="5421600" y="5660280"/>
              <a:ext cx="4910760" cy="36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110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47" name="CustomShape 20"/>
          <p:cNvSpPr/>
          <p:nvPr/>
        </p:nvSpPr>
        <p:spPr>
          <a:xfrm>
            <a:off x="4643280" y="3324960"/>
            <a:ext cx="1145520" cy="114552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1"/>
          <p:cNvSpPr/>
          <p:nvPr/>
        </p:nvSpPr>
        <p:spPr>
          <a:xfrm>
            <a:off x="3736440" y="1668960"/>
            <a:ext cx="1145520" cy="118116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9" name="Group 22"/>
          <p:cNvGrpSpPr/>
          <p:nvPr/>
        </p:nvGrpSpPr>
        <p:grpSpPr>
          <a:xfrm>
            <a:off x="3846960" y="5201280"/>
            <a:ext cx="1145520" cy="1145520"/>
            <a:chOff x="3846960" y="5201280"/>
            <a:chExt cx="1145520" cy="1145520"/>
          </a:xfrm>
        </p:grpSpPr>
        <p:sp>
          <p:nvSpPr>
            <p:cNvPr id="450" name="CustomShape 23"/>
            <p:cNvSpPr/>
            <p:nvPr/>
          </p:nvSpPr>
          <p:spPr>
            <a:xfrm>
              <a:off x="3846960" y="5201280"/>
              <a:ext cx="1145520" cy="11455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1" name="Picture 56" descr=""/>
            <p:cNvPicPr/>
            <p:nvPr/>
          </p:nvPicPr>
          <p:blipFill>
            <a:blip r:embed="rId1"/>
            <a:stretch/>
          </p:blipFill>
          <p:spPr>
            <a:xfrm>
              <a:off x="4084920" y="5420880"/>
              <a:ext cx="705240" cy="705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52" name="Picture 2" descr=""/>
          <p:cNvPicPr/>
          <p:nvPr/>
        </p:nvPicPr>
        <p:blipFill>
          <a:blip r:embed="rId2"/>
          <a:stretch/>
        </p:blipFill>
        <p:spPr>
          <a:xfrm>
            <a:off x="3939480" y="1829520"/>
            <a:ext cx="729360" cy="729360"/>
          </a:xfrm>
          <a:prstGeom prst="rect">
            <a:avLst/>
          </a:prstGeom>
          <a:ln>
            <a:noFill/>
          </a:ln>
        </p:spPr>
      </p:pic>
      <p:pic>
        <p:nvPicPr>
          <p:cNvPr id="453" name="Picture 10" descr=""/>
          <p:cNvPicPr/>
          <p:nvPr/>
        </p:nvPicPr>
        <p:blipFill>
          <a:blip r:embed="rId3"/>
          <a:stretch/>
        </p:blipFill>
        <p:spPr>
          <a:xfrm>
            <a:off x="4817880" y="3497040"/>
            <a:ext cx="838080" cy="83808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791" dur="indefinite" restart="never" nodeType="tmRoot">
          <p:childTnLst>
            <p:seq>
              <p:cTn id="792" dur="indefinite" nodeType="mainSeq">
                <p:childTnLst>
                  <p:par>
                    <p:cTn id="793" fill="hold">
                      <p:stCondLst>
                        <p:cond delay="indefinite"/>
                      </p:stCondLst>
                      <p:childTnLst>
                        <p:par>
                          <p:cTn id="794" fill="hold">
                            <p:stCondLst>
                              <p:cond delay="0"/>
                            </p:stCondLst>
                            <p:childTnLst>
                              <p:par>
                                <p:cTn id="7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7" fill="hold">
                      <p:stCondLst>
                        <p:cond delay="indefinite"/>
                      </p:stCondLst>
                      <p:childTnLst>
                        <p:par>
                          <p:cTn id="798" fill="hold">
                            <p:stCondLst>
                              <p:cond delay="0"/>
                            </p:stCondLst>
                            <p:childTnLst>
                              <p:par>
                                <p:cTn id="79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1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2" dur="10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03"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6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7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08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1" dur="1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2" dur="1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13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4" fill="hold">
                      <p:stCondLst>
                        <p:cond delay="indefinite"/>
                      </p:stCondLst>
                      <p:childTnLst>
                        <p:par>
                          <p:cTn id="815" fill="hold">
                            <p:stCondLst>
                              <p:cond delay="0"/>
                            </p:stCondLst>
                            <p:childTnLst>
                              <p:par>
                                <p:cTn id="81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8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9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20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3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4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25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8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9" dur="1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30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1" fill="hold">
                      <p:stCondLst>
                        <p:cond delay="indefinite"/>
                      </p:stCondLst>
                      <p:childTnLst>
                        <p:par>
                          <p:cTn id="832" fill="hold">
                            <p:stCondLst>
                              <p:cond delay="0"/>
                            </p:stCondLst>
                            <p:childTnLst>
                              <p:par>
                                <p:cTn id="83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5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6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37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0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1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42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2456640" y="333360"/>
            <a:ext cx="72777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ICPC History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55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456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61" name="CustomShape 8"/>
          <p:cNvSpPr/>
          <p:nvPr/>
        </p:nvSpPr>
        <p:spPr>
          <a:xfrm>
            <a:off x="3498840" y="1158120"/>
            <a:ext cx="50029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SUPERLINER GROWTH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62" name="Picture 1" descr=""/>
          <p:cNvPicPr/>
          <p:nvPr/>
        </p:nvPicPr>
        <p:blipFill>
          <a:blip r:embed="rId1"/>
          <a:stretch/>
        </p:blipFill>
        <p:spPr>
          <a:xfrm>
            <a:off x="1600200" y="1744920"/>
            <a:ext cx="8991360" cy="508608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843" dur="indefinite" restart="never" nodeType="tmRoot">
          <p:childTnLst>
            <p:seq>
              <p:cTn id="8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2456640" y="132120"/>
            <a:ext cx="7277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WHY ICPC?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64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465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0" name="Group 8"/>
          <p:cNvGrpSpPr/>
          <p:nvPr/>
        </p:nvGrpSpPr>
        <p:grpSpPr>
          <a:xfrm>
            <a:off x="3732480" y="1951200"/>
            <a:ext cx="3576960" cy="3577680"/>
            <a:chOff x="3732480" y="1951200"/>
            <a:chExt cx="3576960" cy="3577680"/>
          </a:xfrm>
        </p:grpSpPr>
        <p:sp>
          <p:nvSpPr>
            <p:cNvPr id="471" name="CustomShape 9"/>
            <p:cNvSpPr/>
            <p:nvPr/>
          </p:nvSpPr>
          <p:spPr>
            <a:xfrm>
              <a:off x="3732480" y="1951200"/>
              <a:ext cx="3576960" cy="357768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CustomShape 10"/>
            <p:cNvSpPr/>
            <p:nvPr/>
          </p:nvSpPr>
          <p:spPr>
            <a:xfrm>
              <a:off x="3950280" y="3130560"/>
              <a:ext cx="3141360" cy="1861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ICPC</a:t>
              </a:r>
              <a:endParaRPr b="0" lang="en-US" sz="8000" spc="-1" strike="noStrike">
                <a:latin typeface="Arial"/>
              </a:endParaRPr>
            </a:p>
          </p:txBody>
        </p:sp>
      </p:grpSp>
      <p:sp>
        <p:nvSpPr>
          <p:cNvPr id="473" name="CustomShape 11"/>
          <p:cNvSpPr/>
          <p:nvPr/>
        </p:nvSpPr>
        <p:spPr>
          <a:xfrm>
            <a:off x="1251000" y="1995840"/>
            <a:ext cx="1491480" cy="15444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4" name="Group 12"/>
          <p:cNvGrpSpPr/>
          <p:nvPr/>
        </p:nvGrpSpPr>
        <p:grpSpPr>
          <a:xfrm>
            <a:off x="8557920" y="1349280"/>
            <a:ext cx="3586320" cy="1393560"/>
            <a:chOff x="8557920" y="1349280"/>
            <a:chExt cx="3586320" cy="1393560"/>
          </a:xfrm>
        </p:grpSpPr>
        <p:sp>
          <p:nvSpPr>
            <p:cNvPr id="475" name="CustomShape 13"/>
            <p:cNvSpPr/>
            <p:nvPr/>
          </p:nvSpPr>
          <p:spPr>
            <a:xfrm>
              <a:off x="8557920" y="1349280"/>
              <a:ext cx="3586320" cy="619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To Host World Final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76" name="CustomShape 14"/>
            <p:cNvSpPr/>
            <p:nvPr/>
          </p:nvSpPr>
          <p:spPr>
            <a:xfrm>
              <a:off x="8602920" y="1874880"/>
              <a:ext cx="3155400" cy="867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Cities invest Millions of Dollars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77" name="Group 15"/>
          <p:cNvGrpSpPr/>
          <p:nvPr/>
        </p:nvGrpSpPr>
        <p:grpSpPr>
          <a:xfrm>
            <a:off x="9186480" y="3285000"/>
            <a:ext cx="3005280" cy="1652400"/>
            <a:chOff x="9186480" y="3285000"/>
            <a:chExt cx="3005280" cy="1652400"/>
          </a:xfrm>
        </p:grpSpPr>
        <p:sp>
          <p:nvSpPr>
            <p:cNvPr id="478" name="CustomShape 16"/>
            <p:cNvSpPr/>
            <p:nvPr/>
          </p:nvSpPr>
          <p:spPr>
            <a:xfrm>
              <a:off x="9186480" y="3285000"/>
              <a:ext cx="3005280" cy="1038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Extremely prestigious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79" name="CustomShape 17"/>
            <p:cNvSpPr/>
            <p:nvPr/>
          </p:nvSpPr>
          <p:spPr>
            <a:xfrm>
              <a:off x="9186480" y="4107240"/>
              <a:ext cx="2349360" cy="830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Russian Universities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80" name="Group 18"/>
          <p:cNvGrpSpPr/>
          <p:nvPr/>
        </p:nvGrpSpPr>
        <p:grpSpPr>
          <a:xfrm>
            <a:off x="9189000" y="4937760"/>
            <a:ext cx="2880720" cy="2194200"/>
            <a:chOff x="9189000" y="4937760"/>
            <a:chExt cx="2880720" cy="2194200"/>
          </a:xfrm>
        </p:grpSpPr>
        <p:sp>
          <p:nvSpPr>
            <p:cNvPr id="481" name="CustomShape 19"/>
            <p:cNvSpPr/>
            <p:nvPr/>
          </p:nvSpPr>
          <p:spPr>
            <a:xfrm>
              <a:off x="9189000" y="4937760"/>
              <a:ext cx="2880720" cy="100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Broadcasted Live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82" name="CustomShape 20"/>
            <p:cNvSpPr/>
            <p:nvPr/>
          </p:nvSpPr>
          <p:spPr>
            <a:xfrm>
              <a:off x="9189000" y="5729760"/>
              <a:ext cx="2696040" cy="140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World Finals On Television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83" name="CustomShape 21"/>
          <p:cNvSpPr/>
          <p:nvPr/>
        </p:nvSpPr>
        <p:spPr>
          <a:xfrm>
            <a:off x="7686000" y="4853160"/>
            <a:ext cx="1145520" cy="114552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84" name="Group 22"/>
          <p:cNvGrpSpPr/>
          <p:nvPr/>
        </p:nvGrpSpPr>
        <p:grpSpPr>
          <a:xfrm>
            <a:off x="7871400" y="3173760"/>
            <a:ext cx="1145520" cy="1145520"/>
            <a:chOff x="7871400" y="3173760"/>
            <a:chExt cx="1145520" cy="1145520"/>
          </a:xfrm>
        </p:grpSpPr>
        <p:sp>
          <p:nvSpPr>
            <p:cNvPr id="485" name="CustomShape 23"/>
            <p:cNvSpPr/>
            <p:nvPr/>
          </p:nvSpPr>
          <p:spPr>
            <a:xfrm>
              <a:off x="7871400" y="3173760"/>
              <a:ext cx="1145520" cy="11455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86" name="Picture 56" descr=""/>
            <p:cNvPicPr/>
            <p:nvPr/>
          </p:nvPicPr>
          <p:blipFill>
            <a:blip r:embed="rId1"/>
            <a:stretch/>
          </p:blipFill>
          <p:spPr>
            <a:xfrm>
              <a:off x="8109720" y="3393360"/>
              <a:ext cx="705240" cy="7059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87" name="Picture 49" descr=""/>
          <p:cNvPicPr/>
          <p:nvPr/>
        </p:nvPicPr>
        <p:blipFill>
          <a:blip r:embed="rId2"/>
          <a:stretch/>
        </p:blipFill>
        <p:spPr>
          <a:xfrm>
            <a:off x="1594440" y="2252880"/>
            <a:ext cx="803880" cy="877320"/>
          </a:xfrm>
          <a:prstGeom prst="rect">
            <a:avLst/>
          </a:prstGeom>
          <a:ln>
            <a:noFill/>
          </a:ln>
        </p:spPr>
      </p:pic>
      <p:pic>
        <p:nvPicPr>
          <p:cNvPr id="488" name="Picture 1" descr=""/>
          <p:cNvPicPr/>
          <p:nvPr/>
        </p:nvPicPr>
        <p:blipFill>
          <a:blip r:embed="rId3"/>
          <a:stretch/>
        </p:blipFill>
        <p:spPr>
          <a:xfrm>
            <a:off x="411480" y="4264560"/>
            <a:ext cx="603000" cy="603720"/>
          </a:xfrm>
          <a:prstGeom prst="rect">
            <a:avLst/>
          </a:prstGeom>
          <a:ln>
            <a:noFill/>
          </a:ln>
        </p:spPr>
      </p:pic>
      <p:grpSp>
        <p:nvGrpSpPr>
          <p:cNvPr id="489" name="Group 24"/>
          <p:cNvGrpSpPr/>
          <p:nvPr/>
        </p:nvGrpSpPr>
        <p:grpSpPr>
          <a:xfrm>
            <a:off x="428760" y="3625200"/>
            <a:ext cx="3161520" cy="595800"/>
            <a:chOff x="428760" y="3625200"/>
            <a:chExt cx="3161520" cy="595800"/>
          </a:xfrm>
        </p:grpSpPr>
        <p:sp>
          <p:nvSpPr>
            <p:cNvPr id="490" name="CustomShape 25"/>
            <p:cNvSpPr/>
            <p:nvPr/>
          </p:nvSpPr>
          <p:spPr>
            <a:xfrm>
              <a:off x="433080" y="3625200"/>
              <a:ext cx="3157200" cy="31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Winners get cash prize 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91" name="CustomShape 26"/>
            <p:cNvSpPr/>
            <p:nvPr/>
          </p:nvSpPr>
          <p:spPr>
            <a:xfrm>
              <a:off x="428760" y="3970800"/>
              <a:ext cx="2348640" cy="25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      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92" name="CustomShape 27"/>
          <p:cNvSpPr/>
          <p:nvPr/>
        </p:nvSpPr>
        <p:spPr>
          <a:xfrm>
            <a:off x="993240" y="4415760"/>
            <a:ext cx="25322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a6a6a6"/>
                </a:solidFill>
                <a:latin typeface="Tw Cen MT"/>
                <a:ea typeface="Calibri"/>
              </a:rPr>
              <a:t>Champions get $15,000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3" name="Picture 12" descr=""/>
          <p:cNvPicPr/>
          <p:nvPr/>
        </p:nvPicPr>
        <p:blipFill>
          <a:blip r:embed="rId4"/>
          <a:stretch/>
        </p:blipFill>
        <p:spPr>
          <a:xfrm>
            <a:off x="345600" y="4909680"/>
            <a:ext cx="700200" cy="700200"/>
          </a:xfrm>
          <a:prstGeom prst="rect">
            <a:avLst/>
          </a:prstGeom>
          <a:ln>
            <a:noFill/>
          </a:ln>
        </p:spPr>
      </p:pic>
      <p:sp>
        <p:nvSpPr>
          <p:cNvPr id="494" name="CustomShape 28"/>
          <p:cNvSpPr/>
          <p:nvPr/>
        </p:nvSpPr>
        <p:spPr>
          <a:xfrm>
            <a:off x="1064880" y="5001120"/>
            <a:ext cx="24796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a6a6a6"/>
                </a:solidFill>
                <a:latin typeface="Tw Cen MT"/>
                <a:ea typeface="Calibri"/>
              </a:rPr>
              <a:t>Gold medalists - $7,500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5" name="Picture 67" descr=""/>
          <p:cNvPicPr/>
          <p:nvPr/>
        </p:nvPicPr>
        <p:blipFill>
          <a:blip r:embed="rId5"/>
          <a:stretch/>
        </p:blipFill>
        <p:spPr>
          <a:xfrm>
            <a:off x="345600" y="5500440"/>
            <a:ext cx="700200" cy="700200"/>
          </a:xfrm>
          <a:prstGeom prst="rect">
            <a:avLst/>
          </a:prstGeom>
          <a:ln>
            <a:noFill/>
          </a:ln>
        </p:spPr>
      </p:pic>
      <p:sp>
        <p:nvSpPr>
          <p:cNvPr id="496" name="CustomShape 29"/>
          <p:cNvSpPr/>
          <p:nvPr/>
        </p:nvSpPr>
        <p:spPr>
          <a:xfrm>
            <a:off x="1047960" y="5608800"/>
            <a:ext cx="157788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a6a6a6"/>
                </a:solidFill>
                <a:latin typeface="Tw Cen MT"/>
                <a:ea typeface="Calibri"/>
              </a:rPr>
              <a:t>Silver - $6,000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7" name="CustomShape 30"/>
          <p:cNvSpPr/>
          <p:nvPr/>
        </p:nvSpPr>
        <p:spPr>
          <a:xfrm>
            <a:off x="1039680" y="6265440"/>
            <a:ext cx="169488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a6a6a6"/>
                </a:solidFill>
                <a:latin typeface="Tw Cen MT"/>
                <a:ea typeface="Calibri"/>
              </a:rPr>
              <a:t>Bronze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1" lang="en-US" sz="1800" spc="-1" strike="noStrike">
                <a:solidFill>
                  <a:srgbClr val="a6a6a6"/>
                </a:solidFill>
                <a:latin typeface="Tw Cen MT"/>
                <a:ea typeface="Calibri"/>
              </a:rPr>
              <a:t>- $3,000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8" name="Picture 68" descr=""/>
          <p:cNvPicPr/>
          <p:nvPr/>
        </p:nvPicPr>
        <p:blipFill>
          <a:blip r:embed="rId6"/>
          <a:stretch/>
        </p:blipFill>
        <p:spPr>
          <a:xfrm>
            <a:off x="328320" y="6186240"/>
            <a:ext cx="700200" cy="699840"/>
          </a:xfrm>
          <a:prstGeom prst="rect">
            <a:avLst/>
          </a:prstGeom>
          <a:ln>
            <a:noFill/>
          </a:ln>
        </p:spPr>
      </p:pic>
      <p:pic>
        <p:nvPicPr>
          <p:cNvPr id="499" name="Picture 18" descr=""/>
          <p:cNvPicPr/>
          <p:nvPr/>
        </p:nvPicPr>
        <p:blipFill>
          <a:blip r:embed="rId7"/>
          <a:stretch/>
        </p:blipFill>
        <p:spPr>
          <a:xfrm>
            <a:off x="7843680" y="5021640"/>
            <a:ext cx="831240" cy="831240"/>
          </a:xfrm>
          <a:prstGeom prst="rect">
            <a:avLst/>
          </a:prstGeom>
          <a:ln>
            <a:noFill/>
          </a:ln>
        </p:spPr>
      </p:pic>
      <p:grpSp>
        <p:nvGrpSpPr>
          <p:cNvPr id="500" name="Group 31"/>
          <p:cNvGrpSpPr/>
          <p:nvPr/>
        </p:nvGrpSpPr>
        <p:grpSpPr>
          <a:xfrm>
            <a:off x="7411680" y="1188000"/>
            <a:ext cx="1145520" cy="1145520"/>
            <a:chOff x="7411680" y="1188000"/>
            <a:chExt cx="1145520" cy="1145520"/>
          </a:xfrm>
        </p:grpSpPr>
        <p:sp>
          <p:nvSpPr>
            <p:cNvPr id="501" name="CustomShape 32"/>
            <p:cNvSpPr/>
            <p:nvPr/>
          </p:nvSpPr>
          <p:spPr>
            <a:xfrm>
              <a:off x="7411680" y="1188000"/>
              <a:ext cx="1145520" cy="11455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02" name="Picture 71" descr=""/>
            <p:cNvPicPr/>
            <p:nvPr/>
          </p:nvPicPr>
          <p:blipFill>
            <a:blip r:embed="rId8"/>
            <a:stretch/>
          </p:blipFill>
          <p:spPr>
            <a:xfrm>
              <a:off x="7635240" y="1411560"/>
              <a:ext cx="698400" cy="698400"/>
            </a:xfrm>
            <a:prstGeom prst="rect">
              <a:avLst/>
            </a:prstGeom>
            <a:ln>
              <a:noFill/>
            </a:ln>
          </p:spPr>
        </p:pic>
      </p:grpSp>
    </p:spTree>
  </p:cSld>
  <p:transition spd="slow">
    <p:push dir="u"/>
  </p:transition>
  <p:timing>
    <p:tnLst>
      <p:par>
        <p:cTn id="845" dur="indefinite" restart="never" nodeType="tmRoot">
          <p:childTnLst>
            <p:seq>
              <p:cTn id="846" dur="indefinite" nodeType="mainSeq">
                <p:childTnLst>
                  <p:par>
                    <p:cTn id="847" fill="hold">
                      <p:stCondLst>
                        <p:cond delay="indefinite"/>
                      </p:stCondLst>
                      <p:childTnLst>
                        <p:par>
                          <p:cTn id="848" fill="hold">
                            <p:stCondLst>
                              <p:cond delay="0"/>
                            </p:stCondLst>
                            <p:childTnLst>
                              <p:par>
                                <p:cTn id="84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1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2" dur="10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53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4" fill="hold">
                      <p:stCondLst>
                        <p:cond delay="indefinite"/>
                      </p:stCondLst>
                      <p:childTnLst>
                        <p:par>
                          <p:cTn id="855" fill="hold">
                            <p:stCondLst>
                              <p:cond delay="0"/>
                            </p:stCondLst>
                            <p:childTnLst>
                              <p:par>
                                <p:cTn id="8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0" fill="hold">
                      <p:stCondLst>
                        <p:cond delay="indefinite"/>
                      </p:stCondLst>
                      <p:childTnLst>
                        <p:par>
                          <p:cTn id="861" fill="hold">
                            <p:stCondLst>
                              <p:cond delay="0"/>
                            </p:stCondLst>
                            <p:childTnLst>
                              <p:par>
                                <p:cTn id="8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6" fill="hold">
                      <p:stCondLst>
                        <p:cond delay="indefinite"/>
                      </p:stCondLst>
                      <p:childTnLst>
                        <p:par>
                          <p:cTn id="867" fill="hold">
                            <p:stCondLst>
                              <p:cond delay="0"/>
                            </p:stCondLst>
                            <p:childTnLst>
                              <p:par>
                                <p:cTn id="8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4" fill="hold">
                      <p:stCondLst>
                        <p:cond delay="indefinite"/>
                      </p:stCondLst>
                      <p:childTnLst>
                        <p:par>
                          <p:cTn id="875" fill="hold">
                            <p:stCondLst>
                              <p:cond delay="0"/>
                            </p:stCondLst>
                            <p:childTnLst>
                              <p:par>
                                <p:cTn id="8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2" fill="hold">
                      <p:stCondLst>
                        <p:cond delay="indefinite"/>
                      </p:stCondLst>
                      <p:childTnLst>
                        <p:par>
                          <p:cTn id="883" fill="hold">
                            <p:stCondLst>
                              <p:cond delay="0"/>
                            </p:stCondLst>
                            <p:childTnLst>
                              <p:par>
                                <p:cTn id="88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6" dur="1000" fill="hold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7" dur="1000" fill="hold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88" dur="1000"/>
                                        <p:tgtEl>
                                          <p:spTgt spid="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1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2" dur="10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93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4" fill="hold">
                      <p:stCondLst>
                        <p:cond delay="indefinite"/>
                      </p:stCondLst>
                      <p:childTnLst>
                        <p:par>
                          <p:cTn id="895" fill="hold">
                            <p:stCondLst>
                              <p:cond delay="0"/>
                            </p:stCondLst>
                            <p:childTnLst>
                              <p:par>
                                <p:cTn id="89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8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9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00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3" dur="1000" fill="hold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4" dur="1000" fill="hold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05" dur="1000"/>
                                        <p:tgtEl>
                                          <p:spTgt spid="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6" fill="hold">
                      <p:stCondLst>
                        <p:cond delay="indefinite"/>
                      </p:stCondLst>
                      <p:childTnLst>
                        <p:par>
                          <p:cTn id="907" fill="hold">
                            <p:stCondLst>
                              <p:cond delay="0"/>
                            </p:stCondLst>
                            <p:childTnLst>
                              <p:par>
                                <p:cTn id="90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0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1" dur="10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12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5" dur="1000" fill="hold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6" dur="1000" fill="hold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17" dur="1000"/>
                                        <p:tgtEl>
                                          <p:spTgt spid="4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8" fill="hold">
                      <p:stCondLst>
                        <p:cond delay="indefinite"/>
                      </p:stCondLst>
                      <p:childTnLst>
                        <p:par>
                          <p:cTn id="919" fill="hold">
                            <p:stCondLst>
                              <p:cond delay="0"/>
                            </p:stCondLst>
                            <p:childTnLst>
                              <p:par>
                                <p:cTn id="92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2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3" dur="10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24"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7" dur="1000" fill="hold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8" dur="1000" fill="hold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29" dur="1000"/>
                                        <p:tgtEl>
                                          <p:spTgt spid="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2456640" y="118080"/>
            <a:ext cx="72777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WHY ICPC?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504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505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0" name="Group 8"/>
          <p:cNvGrpSpPr/>
          <p:nvPr/>
        </p:nvGrpSpPr>
        <p:grpSpPr>
          <a:xfrm>
            <a:off x="4547160" y="1261800"/>
            <a:ext cx="1056600" cy="4307760"/>
            <a:chOff x="4547160" y="1261800"/>
            <a:chExt cx="1056600" cy="4307760"/>
          </a:xfrm>
        </p:grpSpPr>
        <p:sp>
          <p:nvSpPr>
            <p:cNvPr id="511" name="CustomShape 9"/>
            <p:cNvSpPr/>
            <p:nvPr/>
          </p:nvSpPr>
          <p:spPr>
            <a:xfrm>
              <a:off x="4547160" y="1261800"/>
              <a:ext cx="1056600" cy="4307760"/>
            </a:xfrm>
            <a:custGeom>
              <a:avLst/>
              <a:gdLst/>
              <a:ahLst/>
              <a:rect l="l" t="t" r="r" b="b"/>
              <a:pathLst>
                <a:path w="1057275" h="4308475">
                  <a:moveTo>
                    <a:pt x="559082" y="537315"/>
                  </a:moveTo>
                  <a:cubicBezTo>
                    <a:pt x="559082" y="552241"/>
                    <a:pt x="559082" y="567166"/>
                    <a:pt x="559082" y="567166"/>
                  </a:cubicBezTo>
                  <a:cubicBezTo>
                    <a:pt x="559082" y="567166"/>
                    <a:pt x="581224" y="577116"/>
                    <a:pt x="586759" y="577116"/>
                  </a:cubicBezTo>
                  <a:cubicBezTo>
                    <a:pt x="586759" y="582091"/>
                    <a:pt x="608901" y="616917"/>
                    <a:pt x="636579" y="646768"/>
                  </a:cubicBezTo>
                  <a:cubicBezTo>
                    <a:pt x="669792" y="671644"/>
                    <a:pt x="686398" y="681594"/>
                    <a:pt x="686398" y="686569"/>
                  </a:cubicBezTo>
                  <a:cubicBezTo>
                    <a:pt x="691933" y="696520"/>
                    <a:pt x="714075" y="706470"/>
                    <a:pt x="719611" y="711445"/>
                  </a:cubicBezTo>
                  <a:cubicBezTo>
                    <a:pt x="730682" y="711445"/>
                    <a:pt x="902281" y="786072"/>
                    <a:pt x="913352" y="796023"/>
                  </a:cubicBezTo>
                  <a:cubicBezTo>
                    <a:pt x="924423" y="805973"/>
                    <a:pt x="996384" y="1054730"/>
                    <a:pt x="996384" y="1129357"/>
                  </a:cubicBezTo>
                  <a:cubicBezTo>
                    <a:pt x="1001920" y="1208960"/>
                    <a:pt x="1007455" y="1348264"/>
                    <a:pt x="1029597" y="1402990"/>
                  </a:cubicBezTo>
                  <a:cubicBezTo>
                    <a:pt x="1051739" y="1462692"/>
                    <a:pt x="1057275" y="1547269"/>
                    <a:pt x="1057275" y="1562195"/>
                  </a:cubicBezTo>
                  <a:cubicBezTo>
                    <a:pt x="1057275" y="1577120"/>
                    <a:pt x="841391" y="1835828"/>
                    <a:pt x="841391" y="1835828"/>
                  </a:cubicBezTo>
                  <a:cubicBezTo>
                    <a:pt x="891210" y="2000008"/>
                    <a:pt x="891210" y="2000008"/>
                    <a:pt x="891210" y="2000008"/>
                  </a:cubicBezTo>
                  <a:cubicBezTo>
                    <a:pt x="874604" y="2024883"/>
                    <a:pt x="874604" y="2024883"/>
                    <a:pt x="874604" y="2024883"/>
                  </a:cubicBezTo>
                  <a:cubicBezTo>
                    <a:pt x="874604" y="2024883"/>
                    <a:pt x="880139" y="2293541"/>
                    <a:pt x="874604" y="2343292"/>
                  </a:cubicBezTo>
                  <a:cubicBezTo>
                    <a:pt x="863533" y="2398019"/>
                    <a:pt x="841391" y="2631851"/>
                    <a:pt x="835856" y="2691553"/>
                  </a:cubicBezTo>
                  <a:cubicBezTo>
                    <a:pt x="830320" y="2751254"/>
                    <a:pt x="824785" y="2771155"/>
                    <a:pt x="824785" y="2771155"/>
                  </a:cubicBezTo>
                  <a:cubicBezTo>
                    <a:pt x="730682" y="2786080"/>
                    <a:pt x="730682" y="2786080"/>
                    <a:pt x="730682" y="2786080"/>
                  </a:cubicBezTo>
                  <a:cubicBezTo>
                    <a:pt x="730682" y="2786080"/>
                    <a:pt x="708540" y="2890558"/>
                    <a:pt x="725146" y="2985086"/>
                  </a:cubicBezTo>
                  <a:cubicBezTo>
                    <a:pt x="747288" y="3084589"/>
                    <a:pt x="791572" y="3203992"/>
                    <a:pt x="786036" y="3368172"/>
                  </a:cubicBezTo>
                  <a:cubicBezTo>
                    <a:pt x="786036" y="3527377"/>
                    <a:pt x="708540" y="3786084"/>
                    <a:pt x="708540" y="3815935"/>
                  </a:cubicBezTo>
                  <a:cubicBezTo>
                    <a:pt x="708540" y="3840811"/>
                    <a:pt x="714075" y="3855736"/>
                    <a:pt x="714075" y="3855736"/>
                  </a:cubicBezTo>
                  <a:cubicBezTo>
                    <a:pt x="714075" y="3855736"/>
                    <a:pt x="730682" y="3870662"/>
                    <a:pt x="736217" y="3875637"/>
                  </a:cubicBezTo>
                  <a:cubicBezTo>
                    <a:pt x="736217" y="3880612"/>
                    <a:pt x="774965" y="3940314"/>
                    <a:pt x="774965" y="3980115"/>
                  </a:cubicBezTo>
                  <a:cubicBezTo>
                    <a:pt x="769430" y="4019916"/>
                    <a:pt x="730682" y="4064692"/>
                    <a:pt x="730682" y="4069668"/>
                  </a:cubicBezTo>
                  <a:cubicBezTo>
                    <a:pt x="725146" y="4079618"/>
                    <a:pt x="719611" y="4243798"/>
                    <a:pt x="719611" y="4248773"/>
                  </a:cubicBezTo>
                  <a:cubicBezTo>
                    <a:pt x="714075" y="4248773"/>
                    <a:pt x="697469" y="4253748"/>
                    <a:pt x="697469" y="4253748"/>
                  </a:cubicBezTo>
                  <a:cubicBezTo>
                    <a:pt x="686398" y="4248773"/>
                    <a:pt x="686398" y="4248773"/>
                    <a:pt x="686398" y="4248773"/>
                  </a:cubicBezTo>
                  <a:cubicBezTo>
                    <a:pt x="686398" y="4248773"/>
                    <a:pt x="686398" y="4273648"/>
                    <a:pt x="653185" y="4293549"/>
                  </a:cubicBezTo>
                  <a:cubicBezTo>
                    <a:pt x="619972" y="4308475"/>
                    <a:pt x="476050" y="4303499"/>
                    <a:pt x="437302" y="4303499"/>
                  </a:cubicBezTo>
                  <a:cubicBezTo>
                    <a:pt x="398553" y="4303499"/>
                    <a:pt x="398553" y="4298524"/>
                    <a:pt x="387482" y="4288574"/>
                  </a:cubicBezTo>
                  <a:cubicBezTo>
                    <a:pt x="381947" y="4273648"/>
                    <a:pt x="381947" y="4253748"/>
                    <a:pt x="381947" y="4253748"/>
                  </a:cubicBezTo>
                  <a:cubicBezTo>
                    <a:pt x="381947" y="4253748"/>
                    <a:pt x="326592" y="4258723"/>
                    <a:pt x="260167" y="4248773"/>
                  </a:cubicBezTo>
                  <a:cubicBezTo>
                    <a:pt x="193741" y="4238822"/>
                    <a:pt x="166064" y="4218922"/>
                    <a:pt x="160528" y="4208972"/>
                  </a:cubicBezTo>
                  <a:cubicBezTo>
                    <a:pt x="160528" y="4194046"/>
                    <a:pt x="154993" y="4164195"/>
                    <a:pt x="171599" y="4154245"/>
                  </a:cubicBezTo>
                  <a:cubicBezTo>
                    <a:pt x="188206" y="4144295"/>
                    <a:pt x="243560" y="4144295"/>
                    <a:pt x="265702" y="4129369"/>
                  </a:cubicBezTo>
                  <a:cubicBezTo>
                    <a:pt x="282309" y="4109469"/>
                    <a:pt x="298915" y="4094543"/>
                    <a:pt x="298915" y="4094543"/>
                  </a:cubicBezTo>
                  <a:cubicBezTo>
                    <a:pt x="298915" y="4094543"/>
                    <a:pt x="337663" y="3955239"/>
                    <a:pt x="348734" y="3925388"/>
                  </a:cubicBezTo>
                  <a:cubicBezTo>
                    <a:pt x="359805" y="3895538"/>
                    <a:pt x="354270" y="3731358"/>
                    <a:pt x="354270" y="3701507"/>
                  </a:cubicBezTo>
                  <a:cubicBezTo>
                    <a:pt x="354270" y="3671656"/>
                    <a:pt x="282309" y="3363197"/>
                    <a:pt x="282309" y="3263694"/>
                  </a:cubicBezTo>
                  <a:cubicBezTo>
                    <a:pt x="287844" y="3159216"/>
                    <a:pt x="238025" y="3049763"/>
                    <a:pt x="232489" y="3014937"/>
                  </a:cubicBezTo>
                  <a:cubicBezTo>
                    <a:pt x="226954" y="2985086"/>
                    <a:pt x="221418" y="2945285"/>
                    <a:pt x="221418" y="2945285"/>
                  </a:cubicBezTo>
                  <a:cubicBezTo>
                    <a:pt x="210347" y="2810956"/>
                    <a:pt x="210347" y="2810956"/>
                    <a:pt x="210347" y="2810956"/>
                  </a:cubicBezTo>
                  <a:cubicBezTo>
                    <a:pt x="149457" y="2801006"/>
                    <a:pt x="149457" y="2801006"/>
                    <a:pt x="149457" y="2801006"/>
                  </a:cubicBezTo>
                  <a:cubicBezTo>
                    <a:pt x="149457" y="2801006"/>
                    <a:pt x="127315" y="2477621"/>
                    <a:pt x="99638" y="2363193"/>
                  </a:cubicBezTo>
                  <a:cubicBezTo>
                    <a:pt x="71961" y="2253740"/>
                    <a:pt x="94103" y="2034834"/>
                    <a:pt x="94103" y="2034834"/>
                  </a:cubicBezTo>
                  <a:cubicBezTo>
                    <a:pt x="94103" y="2034834"/>
                    <a:pt x="16606" y="2004983"/>
                    <a:pt x="22141" y="1990057"/>
                  </a:cubicBezTo>
                  <a:cubicBezTo>
                    <a:pt x="22141" y="1980107"/>
                    <a:pt x="44283" y="1850753"/>
                    <a:pt x="44283" y="1850753"/>
                  </a:cubicBezTo>
                  <a:cubicBezTo>
                    <a:pt x="44283" y="1850753"/>
                    <a:pt x="77496" y="1636822"/>
                    <a:pt x="83032" y="1597021"/>
                  </a:cubicBezTo>
                  <a:cubicBezTo>
                    <a:pt x="88567" y="1557220"/>
                    <a:pt x="83032" y="1402990"/>
                    <a:pt x="77496" y="1388065"/>
                  </a:cubicBezTo>
                  <a:cubicBezTo>
                    <a:pt x="77496" y="1373139"/>
                    <a:pt x="22141" y="1253736"/>
                    <a:pt x="11070" y="1199009"/>
                  </a:cubicBezTo>
                  <a:cubicBezTo>
                    <a:pt x="0" y="1149258"/>
                    <a:pt x="33212" y="1000004"/>
                    <a:pt x="33212" y="1000004"/>
                  </a:cubicBezTo>
                  <a:cubicBezTo>
                    <a:pt x="33212" y="1000004"/>
                    <a:pt x="44283" y="870650"/>
                    <a:pt x="44283" y="845774"/>
                  </a:cubicBezTo>
                  <a:cubicBezTo>
                    <a:pt x="49819" y="820898"/>
                    <a:pt x="60890" y="800998"/>
                    <a:pt x="77496" y="791047"/>
                  </a:cubicBezTo>
                  <a:cubicBezTo>
                    <a:pt x="94103" y="781097"/>
                    <a:pt x="143922" y="756221"/>
                    <a:pt x="143922" y="756221"/>
                  </a:cubicBezTo>
                  <a:cubicBezTo>
                    <a:pt x="143922" y="756221"/>
                    <a:pt x="238025" y="666669"/>
                    <a:pt x="265702" y="651743"/>
                  </a:cubicBezTo>
                  <a:cubicBezTo>
                    <a:pt x="287844" y="631843"/>
                    <a:pt x="298915" y="626868"/>
                    <a:pt x="298915" y="626868"/>
                  </a:cubicBezTo>
                  <a:cubicBezTo>
                    <a:pt x="298915" y="626868"/>
                    <a:pt x="293379" y="582091"/>
                    <a:pt x="287844" y="572141"/>
                  </a:cubicBezTo>
                  <a:cubicBezTo>
                    <a:pt x="287844" y="567166"/>
                    <a:pt x="254631" y="512439"/>
                    <a:pt x="238025" y="492539"/>
                  </a:cubicBezTo>
                  <a:cubicBezTo>
                    <a:pt x="226954" y="472638"/>
                    <a:pt x="210347" y="388061"/>
                    <a:pt x="210347" y="353235"/>
                  </a:cubicBezTo>
                  <a:cubicBezTo>
                    <a:pt x="210347" y="318409"/>
                    <a:pt x="210347" y="318409"/>
                    <a:pt x="210347" y="318409"/>
                  </a:cubicBezTo>
                  <a:cubicBezTo>
                    <a:pt x="210347" y="318409"/>
                    <a:pt x="215883" y="268657"/>
                    <a:pt x="210347" y="248757"/>
                  </a:cubicBezTo>
                  <a:cubicBezTo>
                    <a:pt x="204812" y="228856"/>
                    <a:pt x="226954" y="114428"/>
                    <a:pt x="271238" y="69652"/>
                  </a:cubicBezTo>
                  <a:cubicBezTo>
                    <a:pt x="315521" y="24875"/>
                    <a:pt x="404089" y="14925"/>
                    <a:pt x="404089" y="14925"/>
                  </a:cubicBezTo>
                  <a:cubicBezTo>
                    <a:pt x="404089" y="14925"/>
                    <a:pt x="476050" y="0"/>
                    <a:pt x="525869" y="9950"/>
                  </a:cubicBezTo>
                  <a:cubicBezTo>
                    <a:pt x="575689" y="19900"/>
                    <a:pt x="625508" y="59701"/>
                    <a:pt x="658721" y="134328"/>
                  </a:cubicBezTo>
                  <a:cubicBezTo>
                    <a:pt x="686398" y="203980"/>
                    <a:pt x="658721" y="303483"/>
                    <a:pt x="658721" y="308458"/>
                  </a:cubicBezTo>
                  <a:cubicBezTo>
                    <a:pt x="653185" y="313434"/>
                    <a:pt x="658721" y="313434"/>
                    <a:pt x="664256" y="328359"/>
                  </a:cubicBezTo>
                  <a:cubicBezTo>
                    <a:pt x="669792" y="348260"/>
                    <a:pt x="647650" y="373135"/>
                    <a:pt x="642114" y="393036"/>
                  </a:cubicBezTo>
                  <a:cubicBezTo>
                    <a:pt x="636579" y="398011"/>
                    <a:pt x="636579" y="402986"/>
                    <a:pt x="636579" y="402986"/>
                  </a:cubicBezTo>
                  <a:cubicBezTo>
                    <a:pt x="642114" y="407961"/>
                    <a:pt x="653185" y="412936"/>
                    <a:pt x="658721" y="422887"/>
                  </a:cubicBezTo>
                  <a:cubicBezTo>
                    <a:pt x="675327" y="447762"/>
                    <a:pt x="669792" y="467663"/>
                    <a:pt x="658721" y="502489"/>
                  </a:cubicBezTo>
                  <a:cubicBezTo>
                    <a:pt x="647650" y="532340"/>
                    <a:pt x="592295" y="537315"/>
                    <a:pt x="592295" y="537315"/>
                  </a:cubicBezTo>
                  <a:cubicBezTo>
                    <a:pt x="586759" y="537315"/>
                    <a:pt x="559082" y="532340"/>
                    <a:pt x="559082" y="537315"/>
                  </a:cubicBezTo>
                  <a:cubicBezTo>
                    <a:pt x="559082" y="537315"/>
                    <a:pt x="559082" y="537315"/>
                    <a:pt x="559082" y="537315"/>
                  </a:cubicBezTo>
                  <a:close/>
                  <a:moveTo>
                    <a:pt x="542476" y="3611954"/>
                  </a:moveTo>
                  <a:cubicBezTo>
                    <a:pt x="542476" y="3611954"/>
                    <a:pt x="542476" y="3776134"/>
                    <a:pt x="542476" y="3781109"/>
                  </a:cubicBezTo>
                  <a:cubicBezTo>
                    <a:pt x="536940" y="3786084"/>
                    <a:pt x="548011" y="3761209"/>
                    <a:pt x="553547" y="3706482"/>
                  </a:cubicBezTo>
                  <a:cubicBezTo>
                    <a:pt x="553547" y="3656731"/>
                    <a:pt x="548011" y="3621905"/>
                    <a:pt x="542476" y="3611954"/>
                  </a:cubicBezTo>
                  <a:close/>
                  <a:moveTo>
                    <a:pt x="780501" y="1248761"/>
                  </a:moveTo>
                  <a:cubicBezTo>
                    <a:pt x="769430" y="1199009"/>
                    <a:pt x="769430" y="1199009"/>
                    <a:pt x="769430" y="1199009"/>
                  </a:cubicBezTo>
                  <a:cubicBezTo>
                    <a:pt x="769430" y="1199009"/>
                    <a:pt x="752824" y="1263686"/>
                    <a:pt x="758359" y="1278612"/>
                  </a:cubicBezTo>
                  <a:cubicBezTo>
                    <a:pt x="758359" y="1298512"/>
                    <a:pt x="758359" y="1388065"/>
                    <a:pt x="763895" y="1417916"/>
                  </a:cubicBezTo>
                  <a:cubicBezTo>
                    <a:pt x="769430" y="1447767"/>
                    <a:pt x="747288" y="1472642"/>
                    <a:pt x="741753" y="1497518"/>
                  </a:cubicBezTo>
                  <a:cubicBezTo>
                    <a:pt x="736217" y="1527369"/>
                    <a:pt x="758359" y="1582095"/>
                    <a:pt x="769430" y="1597021"/>
                  </a:cubicBezTo>
                  <a:cubicBezTo>
                    <a:pt x="774965" y="1606971"/>
                    <a:pt x="813714" y="1457717"/>
                    <a:pt x="813714" y="1457717"/>
                  </a:cubicBezTo>
                  <a:cubicBezTo>
                    <a:pt x="813714" y="1457717"/>
                    <a:pt x="819249" y="1412940"/>
                    <a:pt x="813714" y="1393040"/>
                  </a:cubicBezTo>
                  <a:cubicBezTo>
                    <a:pt x="813714" y="1378114"/>
                    <a:pt x="786036" y="1258711"/>
                    <a:pt x="780501" y="12487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2" name="CustomShape 10"/>
            <p:cNvSpPr/>
            <p:nvPr/>
          </p:nvSpPr>
          <p:spPr>
            <a:xfrm>
              <a:off x="4620960" y="1830240"/>
              <a:ext cx="638640" cy="689040"/>
            </a:xfrm>
            <a:custGeom>
              <a:avLst/>
              <a:gdLst/>
              <a:ahLst/>
              <a:rect l="l" t="t" r="r" b="b"/>
              <a:pathLst>
                <a:path w="639445" h="689610">
                  <a:moveTo>
                    <a:pt x="567783" y="74418"/>
                  </a:moveTo>
                  <a:cubicBezTo>
                    <a:pt x="600857" y="104186"/>
                    <a:pt x="611882" y="114108"/>
                    <a:pt x="617395" y="119069"/>
                  </a:cubicBezTo>
                  <a:cubicBezTo>
                    <a:pt x="617395" y="124031"/>
                    <a:pt x="639445" y="218294"/>
                    <a:pt x="633932" y="223255"/>
                  </a:cubicBezTo>
                  <a:cubicBezTo>
                    <a:pt x="628420" y="228216"/>
                    <a:pt x="485096" y="153798"/>
                    <a:pt x="479583" y="153798"/>
                  </a:cubicBezTo>
                  <a:cubicBezTo>
                    <a:pt x="474071" y="148837"/>
                    <a:pt x="396896" y="253022"/>
                    <a:pt x="391384" y="257984"/>
                  </a:cubicBezTo>
                  <a:cubicBezTo>
                    <a:pt x="385871" y="262945"/>
                    <a:pt x="242548" y="481239"/>
                    <a:pt x="181911" y="575502"/>
                  </a:cubicBezTo>
                  <a:cubicBezTo>
                    <a:pt x="121274" y="669765"/>
                    <a:pt x="110249" y="689610"/>
                    <a:pt x="110249" y="689610"/>
                  </a:cubicBezTo>
                  <a:cubicBezTo>
                    <a:pt x="110249" y="689610"/>
                    <a:pt x="88199" y="431626"/>
                    <a:pt x="93711" y="396898"/>
                  </a:cubicBezTo>
                  <a:cubicBezTo>
                    <a:pt x="99224" y="362169"/>
                    <a:pt x="126786" y="287751"/>
                    <a:pt x="121274" y="262945"/>
                  </a:cubicBezTo>
                  <a:cubicBezTo>
                    <a:pt x="115761" y="243100"/>
                    <a:pt x="110249" y="218294"/>
                    <a:pt x="104736" y="213333"/>
                  </a:cubicBezTo>
                  <a:cubicBezTo>
                    <a:pt x="99224" y="213333"/>
                    <a:pt x="82686" y="233177"/>
                    <a:pt x="55124" y="248061"/>
                  </a:cubicBezTo>
                  <a:cubicBezTo>
                    <a:pt x="22049" y="262945"/>
                    <a:pt x="0" y="267906"/>
                    <a:pt x="5512" y="262945"/>
                  </a:cubicBezTo>
                  <a:cubicBezTo>
                    <a:pt x="5512" y="257984"/>
                    <a:pt x="71661" y="188526"/>
                    <a:pt x="71661" y="188526"/>
                  </a:cubicBezTo>
                  <a:cubicBezTo>
                    <a:pt x="71661" y="188526"/>
                    <a:pt x="165373" y="94263"/>
                    <a:pt x="187423" y="79380"/>
                  </a:cubicBezTo>
                  <a:cubicBezTo>
                    <a:pt x="209473" y="59535"/>
                    <a:pt x="226010" y="64496"/>
                    <a:pt x="226010" y="59535"/>
                  </a:cubicBezTo>
                  <a:cubicBezTo>
                    <a:pt x="226010" y="69457"/>
                    <a:pt x="226010" y="114108"/>
                    <a:pt x="220498" y="138914"/>
                  </a:cubicBezTo>
                  <a:cubicBezTo>
                    <a:pt x="220498" y="168682"/>
                    <a:pt x="170886" y="218294"/>
                    <a:pt x="170886" y="218294"/>
                  </a:cubicBezTo>
                  <a:cubicBezTo>
                    <a:pt x="170886" y="218294"/>
                    <a:pt x="159861" y="322479"/>
                    <a:pt x="165373" y="327441"/>
                  </a:cubicBezTo>
                  <a:cubicBezTo>
                    <a:pt x="170886" y="337363"/>
                    <a:pt x="176398" y="456433"/>
                    <a:pt x="181911" y="446510"/>
                  </a:cubicBezTo>
                  <a:cubicBezTo>
                    <a:pt x="181911" y="436588"/>
                    <a:pt x="319722" y="208371"/>
                    <a:pt x="330747" y="203410"/>
                  </a:cubicBezTo>
                  <a:cubicBezTo>
                    <a:pt x="347284" y="193488"/>
                    <a:pt x="440996" y="143875"/>
                    <a:pt x="452021" y="128992"/>
                  </a:cubicBezTo>
                  <a:cubicBezTo>
                    <a:pt x="468558" y="119069"/>
                    <a:pt x="496121" y="39690"/>
                    <a:pt x="490608" y="19845"/>
                  </a:cubicBezTo>
                  <a:cubicBezTo>
                    <a:pt x="485096" y="0"/>
                    <a:pt x="485096" y="0"/>
                    <a:pt x="485096" y="0"/>
                  </a:cubicBezTo>
                  <a:cubicBezTo>
                    <a:pt x="485096" y="0"/>
                    <a:pt x="507146" y="4961"/>
                    <a:pt x="512658" y="9922"/>
                  </a:cubicBezTo>
                  <a:cubicBezTo>
                    <a:pt x="512658" y="14884"/>
                    <a:pt x="534708" y="49612"/>
                    <a:pt x="567783" y="74418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3" name="Group 11"/>
          <p:cNvGrpSpPr/>
          <p:nvPr/>
        </p:nvGrpSpPr>
        <p:grpSpPr>
          <a:xfrm>
            <a:off x="6265440" y="1261800"/>
            <a:ext cx="1595520" cy="4307760"/>
            <a:chOff x="6265440" y="1261800"/>
            <a:chExt cx="1595520" cy="4307760"/>
          </a:xfrm>
        </p:grpSpPr>
        <p:sp>
          <p:nvSpPr>
            <p:cNvPr id="514" name="CustomShape 12"/>
            <p:cNvSpPr/>
            <p:nvPr/>
          </p:nvSpPr>
          <p:spPr>
            <a:xfrm>
              <a:off x="6265440" y="1261800"/>
              <a:ext cx="1595520" cy="4307760"/>
            </a:xfrm>
            <a:custGeom>
              <a:avLst/>
              <a:gdLst/>
              <a:ahLst/>
              <a:rect l="l" t="t" r="r" b="b"/>
              <a:pathLst>
                <a:path w="1596390" h="4308475">
                  <a:moveTo>
                    <a:pt x="341024" y="306688"/>
                  </a:moveTo>
                  <a:cubicBezTo>
                    <a:pt x="341024" y="296795"/>
                    <a:pt x="331140" y="158290"/>
                    <a:pt x="341024" y="133557"/>
                  </a:cubicBezTo>
                  <a:cubicBezTo>
                    <a:pt x="355852" y="108824"/>
                    <a:pt x="380564" y="89038"/>
                    <a:pt x="380564" y="89038"/>
                  </a:cubicBezTo>
                  <a:cubicBezTo>
                    <a:pt x="380564" y="89038"/>
                    <a:pt x="400333" y="54412"/>
                    <a:pt x="415160" y="44519"/>
                  </a:cubicBezTo>
                  <a:cubicBezTo>
                    <a:pt x="434930" y="34626"/>
                    <a:pt x="494238" y="0"/>
                    <a:pt x="558489" y="4946"/>
                  </a:cubicBezTo>
                  <a:cubicBezTo>
                    <a:pt x="617798" y="9893"/>
                    <a:pt x="716646" y="44519"/>
                    <a:pt x="721588" y="64305"/>
                  </a:cubicBezTo>
                  <a:cubicBezTo>
                    <a:pt x="731473" y="89038"/>
                    <a:pt x="761127" y="163237"/>
                    <a:pt x="756185" y="187970"/>
                  </a:cubicBezTo>
                  <a:cubicBezTo>
                    <a:pt x="751242" y="212703"/>
                    <a:pt x="741358" y="286901"/>
                    <a:pt x="741358" y="286901"/>
                  </a:cubicBezTo>
                  <a:cubicBezTo>
                    <a:pt x="741358" y="286901"/>
                    <a:pt x="751242" y="277008"/>
                    <a:pt x="756185" y="296795"/>
                  </a:cubicBezTo>
                  <a:cubicBezTo>
                    <a:pt x="766070" y="316581"/>
                    <a:pt x="756185" y="356154"/>
                    <a:pt x="751242" y="370993"/>
                  </a:cubicBezTo>
                  <a:cubicBezTo>
                    <a:pt x="751242" y="380886"/>
                    <a:pt x="746300" y="395726"/>
                    <a:pt x="736415" y="410566"/>
                  </a:cubicBezTo>
                  <a:cubicBezTo>
                    <a:pt x="731473" y="420459"/>
                    <a:pt x="716646" y="420459"/>
                    <a:pt x="716646" y="420459"/>
                  </a:cubicBezTo>
                  <a:cubicBezTo>
                    <a:pt x="716646" y="420459"/>
                    <a:pt x="711703" y="479818"/>
                    <a:pt x="706761" y="499605"/>
                  </a:cubicBezTo>
                  <a:cubicBezTo>
                    <a:pt x="696876" y="519391"/>
                    <a:pt x="691934" y="529284"/>
                    <a:pt x="691934" y="529284"/>
                  </a:cubicBezTo>
                  <a:cubicBezTo>
                    <a:pt x="696876" y="558964"/>
                    <a:pt x="696876" y="558964"/>
                    <a:pt x="696876" y="558964"/>
                  </a:cubicBezTo>
                  <a:cubicBezTo>
                    <a:pt x="696876" y="558964"/>
                    <a:pt x="726530" y="603483"/>
                    <a:pt x="746300" y="618323"/>
                  </a:cubicBezTo>
                  <a:cubicBezTo>
                    <a:pt x="766070" y="628216"/>
                    <a:pt x="785839" y="638109"/>
                    <a:pt x="785839" y="643055"/>
                  </a:cubicBezTo>
                  <a:cubicBezTo>
                    <a:pt x="785839" y="652949"/>
                    <a:pt x="805609" y="662842"/>
                    <a:pt x="805609" y="662842"/>
                  </a:cubicBezTo>
                  <a:cubicBezTo>
                    <a:pt x="805609" y="662842"/>
                    <a:pt x="988477" y="717254"/>
                    <a:pt x="1028016" y="727147"/>
                  </a:cubicBezTo>
                  <a:cubicBezTo>
                    <a:pt x="1062613" y="737041"/>
                    <a:pt x="1082382" y="751880"/>
                    <a:pt x="1082382" y="751880"/>
                  </a:cubicBezTo>
                  <a:cubicBezTo>
                    <a:pt x="1082382" y="751880"/>
                    <a:pt x="1102152" y="840919"/>
                    <a:pt x="1102152" y="870598"/>
                  </a:cubicBezTo>
                  <a:cubicBezTo>
                    <a:pt x="1102152" y="900278"/>
                    <a:pt x="1102152" y="900278"/>
                    <a:pt x="1112036" y="925011"/>
                  </a:cubicBezTo>
                  <a:cubicBezTo>
                    <a:pt x="1121921" y="944797"/>
                    <a:pt x="1126864" y="954690"/>
                    <a:pt x="1126864" y="969530"/>
                  </a:cubicBezTo>
                  <a:cubicBezTo>
                    <a:pt x="1126864" y="979423"/>
                    <a:pt x="1126864" y="999210"/>
                    <a:pt x="1131806" y="1023942"/>
                  </a:cubicBezTo>
                  <a:cubicBezTo>
                    <a:pt x="1136748" y="1053622"/>
                    <a:pt x="1171345" y="1291058"/>
                    <a:pt x="1186172" y="1325684"/>
                  </a:cubicBezTo>
                  <a:cubicBezTo>
                    <a:pt x="1196057" y="1360310"/>
                    <a:pt x="1191115" y="1394936"/>
                    <a:pt x="1191115" y="1409776"/>
                  </a:cubicBezTo>
                  <a:cubicBezTo>
                    <a:pt x="1191115" y="1424616"/>
                    <a:pt x="1181230" y="1454295"/>
                    <a:pt x="1151575" y="1474082"/>
                  </a:cubicBezTo>
                  <a:cubicBezTo>
                    <a:pt x="1121921" y="1488921"/>
                    <a:pt x="1023073" y="1513654"/>
                    <a:pt x="1023073" y="1513654"/>
                  </a:cubicBezTo>
                  <a:cubicBezTo>
                    <a:pt x="1023073" y="1513654"/>
                    <a:pt x="1072497" y="1647212"/>
                    <a:pt x="1077440" y="1671945"/>
                  </a:cubicBezTo>
                  <a:cubicBezTo>
                    <a:pt x="1082382" y="1696678"/>
                    <a:pt x="1102152" y="1721411"/>
                    <a:pt x="1097209" y="1731304"/>
                  </a:cubicBezTo>
                  <a:cubicBezTo>
                    <a:pt x="1092267" y="1736251"/>
                    <a:pt x="1087324" y="1751090"/>
                    <a:pt x="1087324" y="1751090"/>
                  </a:cubicBezTo>
                  <a:cubicBezTo>
                    <a:pt x="1087324" y="1751090"/>
                    <a:pt x="1087324" y="1899488"/>
                    <a:pt x="1112036" y="1963794"/>
                  </a:cubicBezTo>
                  <a:cubicBezTo>
                    <a:pt x="1136748" y="2028099"/>
                    <a:pt x="1156518" y="2062725"/>
                    <a:pt x="1151575" y="2072618"/>
                  </a:cubicBezTo>
                  <a:cubicBezTo>
                    <a:pt x="1146633" y="2082512"/>
                    <a:pt x="1028016" y="2141871"/>
                    <a:pt x="1028016" y="2141871"/>
                  </a:cubicBezTo>
                  <a:cubicBezTo>
                    <a:pt x="1028016" y="2141871"/>
                    <a:pt x="1146633" y="2542544"/>
                    <a:pt x="1151575" y="2577170"/>
                  </a:cubicBezTo>
                  <a:cubicBezTo>
                    <a:pt x="1156518" y="2611796"/>
                    <a:pt x="1215826" y="3012469"/>
                    <a:pt x="1215826" y="3032256"/>
                  </a:cubicBezTo>
                  <a:cubicBezTo>
                    <a:pt x="1215826" y="3047095"/>
                    <a:pt x="1260308" y="3497235"/>
                    <a:pt x="1250423" y="3581327"/>
                  </a:cubicBezTo>
                  <a:cubicBezTo>
                    <a:pt x="1240538" y="3665419"/>
                    <a:pt x="1265250" y="3704991"/>
                    <a:pt x="1280077" y="3764350"/>
                  </a:cubicBezTo>
                  <a:cubicBezTo>
                    <a:pt x="1299847" y="3823709"/>
                    <a:pt x="1314674" y="3868228"/>
                    <a:pt x="1309732" y="3883068"/>
                  </a:cubicBezTo>
                  <a:cubicBezTo>
                    <a:pt x="1299847" y="3892961"/>
                    <a:pt x="1285020" y="3967160"/>
                    <a:pt x="1285020" y="3967160"/>
                  </a:cubicBezTo>
                  <a:cubicBezTo>
                    <a:pt x="1285020" y="3967160"/>
                    <a:pt x="1398695" y="4075985"/>
                    <a:pt x="1443176" y="4095771"/>
                  </a:cubicBezTo>
                  <a:cubicBezTo>
                    <a:pt x="1487658" y="4115558"/>
                    <a:pt x="1571678" y="4125451"/>
                    <a:pt x="1576620" y="4135344"/>
                  </a:cubicBezTo>
                  <a:cubicBezTo>
                    <a:pt x="1586505" y="4140291"/>
                    <a:pt x="1591448" y="4150184"/>
                    <a:pt x="1591448" y="4155130"/>
                  </a:cubicBezTo>
                  <a:cubicBezTo>
                    <a:pt x="1591448" y="4155130"/>
                    <a:pt x="1596390" y="4169970"/>
                    <a:pt x="1591448" y="4174917"/>
                  </a:cubicBezTo>
                  <a:cubicBezTo>
                    <a:pt x="1591448" y="4184810"/>
                    <a:pt x="1551909" y="4199650"/>
                    <a:pt x="1532139" y="4204596"/>
                  </a:cubicBezTo>
                  <a:cubicBezTo>
                    <a:pt x="1507427" y="4209543"/>
                    <a:pt x="1423407" y="4229329"/>
                    <a:pt x="1309732" y="4204596"/>
                  </a:cubicBezTo>
                  <a:cubicBezTo>
                    <a:pt x="1191115" y="4174917"/>
                    <a:pt x="1171345" y="4155130"/>
                    <a:pt x="1166403" y="4155130"/>
                  </a:cubicBezTo>
                  <a:cubicBezTo>
                    <a:pt x="1161460" y="4155130"/>
                    <a:pt x="1116979" y="4174917"/>
                    <a:pt x="1112036" y="4174917"/>
                  </a:cubicBezTo>
                  <a:cubicBezTo>
                    <a:pt x="1107094" y="4169970"/>
                    <a:pt x="998362" y="4160077"/>
                    <a:pt x="978592" y="4155130"/>
                  </a:cubicBezTo>
                  <a:cubicBezTo>
                    <a:pt x="963765" y="4155130"/>
                    <a:pt x="958822" y="4155130"/>
                    <a:pt x="958822" y="4145237"/>
                  </a:cubicBezTo>
                  <a:cubicBezTo>
                    <a:pt x="958822" y="4135344"/>
                    <a:pt x="958822" y="4090825"/>
                    <a:pt x="958822" y="4090825"/>
                  </a:cubicBezTo>
                  <a:cubicBezTo>
                    <a:pt x="958822" y="4090825"/>
                    <a:pt x="939053" y="4036412"/>
                    <a:pt x="939053" y="4016626"/>
                  </a:cubicBezTo>
                  <a:cubicBezTo>
                    <a:pt x="943995" y="3996840"/>
                    <a:pt x="948938" y="3957267"/>
                    <a:pt x="948938" y="3957267"/>
                  </a:cubicBezTo>
                  <a:cubicBezTo>
                    <a:pt x="948938" y="3957267"/>
                    <a:pt x="904456" y="3848442"/>
                    <a:pt x="909399" y="3828656"/>
                  </a:cubicBezTo>
                  <a:cubicBezTo>
                    <a:pt x="914341" y="3803923"/>
                    <a:pt x="929168" y="3729724"/>
                    <a:pt x="929168" y="3729724"/>
                  </a:cubicBezTo>
                  <a:cubicBezTo>
                    <a:pt x="909399" y="3606060"/>
                    <a:pt x="909399" y="3606060"/>
                    <a:pt x="909399" y="3606060"/>
                  </a:cubicBezTo>
                  <a:cubicBezTo>
                    <a:pt x="909399" y="3606060"/>
                    <a:pt x="904456" y="3398303"/>
                    <a:pt x="894571" y="3343891"/>
                  </a:cubicBezTo>
                  <a:cubicBezTo>
                    <a:pt x="884687" y="3284532"/>
                    <a:pt x="884687" y="3235066"/>
                    <a:pt x="859975" y="3200440"/>
                  </a:cubicBezTo>
                  <a:cubicBezTo>
                    <a:pt x="835263" y="3165814"/>
                    <a:pt x="815493" y="3126241"/>
                    <a:pt x="795724" y="3066882"/>
                  </a:cubicBezTo>
                  <a:cubicBezTo>
                    <a:pt x="780897" y="3007523"/>
                    <a:pt x="726530" y="2750300"/>
                    <a:pt x="691934" y="2646422"/>
                  </a:cubicBezTo>
                  <a:cubicBezTo>
                    <a:pt x="657337" y="2542544"/>
                    <a:pt x="642510" y="2517811"/>
                    <a:pt x="642510" y="2517811"/>
                  </a:cubicBezTo>
                  <a:cubicBezTo>
                    <a:pt x="642510" y="2517811"/>
                    <a:pt x="548605" y="2809659"/>
                    <a:pt x="543662" y="2878912"/>
                  </a:cubicBezTo>
                  <a:cubicBezTo>
                    <a:pt x="538720" y="2953110"/>
                    <a:pt x="484354" y="2992683"/>
                    <a:pt x="479411" y="3027309"/>
                  </a:cubicBezTo>
                  <a:cubicBezTo>
                    <a:pt x="474469" y="3061935"/>
                    <a:pt x="484354" y="3111401"/>
                    <a:pt x="474469" y="3165814"/>
                  </a:cubicBezTo>
                  <a:cubicBezTo>
                    <a:pt x="469526" y="3220226"/>
                    <a:pt x="454699" y="3333997"/>
                    <a:pt x="454699" y="3333997"/>
                  </a:cubicBezTo>
                  <a:cubicBezTo>
                    <a:pt x="454699" y="3333997"/>
                    <a:pt x="494238" y="3611006"/>
                    <a:pt x="509066" y="3650579"/>
                  </a:cubicBezTo>
                  <a:cubicBezTo>
                    <a:pt x="518950" y="3695098"/>
                    <a:pt x="533777" y="3714884"/>
                    <a:pt x="514008" y="3769297"/>
                  </a:cubicBezTo>
                  <a:cubicBezTo>
                    <a:pt x="494238" y="3823709"/>
                    <a:pt x="474469" y="3853389"/>
                    <a:pt x="484354" y="3878122"/>
                  </a:cubicBezTo>
                  <a:cubicBezTo>
                    <a:pt x="494238" y="3907801"/>
                    <a:pt x="504123" y="3947374"/>
                    <a:pt x="509066" y="3982000"/>
                  </a:cubicBezTo>
                  <a:cubicBezTo>
                    <a:pt x="509066" y="4016626"/>
                    <a:pt x="474469" y="4066092"/>
                    <a:pt x="474469" y="4066092"/>
                  </a:cubicBezTo>
                  <a:cubicBezTo>
                    <a:pt x="474469" y="4066092"/>
                    <a:pt x="489296" y="4120504"/>
                    <a:pt x="494238" y="4140291"/>
                  </a:cubicBezTo>
                  <a:cubicBezTo>
                    <a:pt x="504123" y="4160077"/>
                    <a:pt x="523893" y="4204596"/>
                    <a:pt x="518950" y="4224383"/>
                  </a:cubicBezTo>
                  <a:cubicBezTo>
                    <a:pt x="514008" y="4244169"/>
                    <a:pt x="514008" y="4249115"/>
                    <a:pt x="514008" y="4249115"/>
                  </a:cubicBezTo>
                  <a:cubicBezTo>
                    <a:pt x="514008" y="4254062"/>
                    <a:pt x="514008" y="4263955"/>
                    <a:pt x="509066" y="4273848"/>
                  </a:cubicBezTo>
                  <a:cubicBezTo>
                    <a:pt x="504123" y="4283742"/>
                    <a:pt x="459642" y="4303528"/>
                    <a:pt x="415160" y="4303528"/>
                  </a:cubicBezTo>
                  <a:cubicBezTo>
                    <a:pt x="365736" y="4308475"/>
                    <a:pt x="306428" y="4298581"/>
                    <a:pt x="281716" y="4278795"/>
                  </a:cubicBezTo>
                  <a:cubicBezTo>
                    <a:pt x="257004" y="4263955"/>
                    <a:pt x="257004" y="4259009"/>
                    <a:pt x="257004" y="4254062"/>
                  </a:cubicBezTo>
                  <a:cubicBezTo>
                    <a:pt x="257004" y="4249115"/>
                    <a:pt x="247119" y="4219436"/>
                    <a:pt x="247119" y="4199650"/>
                  </a:cubicBezTo>
                  <a:cubicBezTo>
                    <a:pt x="247119" y="4179863"/>
                    <a:pt x="257004" y="4085878"/>
                    <a:pt x="257004" y="4085878"/>
                  </a:cubicBezTo>
                  <a:cubicBezTo>
                    <a:pt x="257004" y="4085878"/>
                    <a:pt x="197695" y="3967160"/>
                    <a:pt x="192753" y="3897908"/>
                  </a:cubicBezTo>
                  <a:cubicBezTo>
                    <a:pt x="182868" y="3833602"/>
                    <a:pt x="187811" y="3754457"/>
                    <a:pt x="192753" y="3724778"/>
                  </a:cubicBezTo>
                  <a:cubicBezTo>
                    <a:pt x="197695" y="3690151"/>
                    <a:pt x="158156" y="3507128"/>
                    <a:pt x="158156" y="3418089"/>
                  </a:cubicBezTo>
                  <a:cubicBezTo>
                    <a:pt x="158156" y="3329051"/>
                    <a:pt x="163099" y="3314211"/>
                    <a:pt x="168041" y="3284532"/>
                  </a:cubicBezTo>
                  <a:cubicBezTo>
                    <a:pt x="172983" y="3249905"/>
                    <a:pt x="172983" y="3215279"/>
                    <a:pt x="172983" y="3215279"/>
                  </a:cubicBezTo>
                  <a:cubicBezTo>
                    <a:pt x="168041" y="3106454"/>
                    <a:pt x="168041" y="3106454"/>
                    <a:pt x="168041" y="3106454"/>
                  </a:cubicBezTo>
                  <a:cubicBezTo>
                    <a:pt x="168041" y="3106454"/>
                    <a:pt x="128502" y="2784927"/>
                    <a:pt x="123560" y="2725567"/>
                  </a:cubicBezTo>
                  <a:cubicBezTo>
                    <a:pt x="118617" y="2671155"/>
                    <a:pt x="98848" y="2676102"/>
                    <a:pt x="113675" y="2592010"/>
                  </a:cubicBezTo>
                  <a:cubicBezTo>
                    <a:pt x="123560" y="2512864"/>
                    <a:pt x="128502" y="2364467"/>
                    <a:pt x="128502" y="2305108"/>
                  </a:cubicBezTo>
                  <a:cubicBezTo>
                    <a:pt x="123560" y="2250695"/>
                    <a:pt x="128502" y="2161657"/>
                    <a:pt x="128502" y="2161657"/>
                  </a:cubicBezTo>
                  <a:cubicBezTo>
                    <a:pt x="128502" y="2161657"/>
                    <a:pt x="98848" y="2176497"/>
                    <a:pt x="59309" y="2156710"/>
                  </a:cubicBezTo>
                  <a:cubicBezTo>
                    <a:pt x="19770" y="2136924"/>
                    <a:pt x="9885" y="2136924"/>
                    <a:pt x="9885" y="2136924"/>
                  </a:cubicBezTo>
                  <a:cubicBezTo>
                    <a:pt x="9885" y="2136924"/>
                    <a:pt x="113675" y="1840129"/>
                    <a:pt x="118617" y="1810449"/>
                  </a:cubicBezTo>
                  <a:cubicBezTo>
                    <a:pt x="123560" y="1780770"/>
                    <a:pt x="158156" y="1691731"/>
                    <a:pt x="158156" y="1691731"/>
                  </a:cubicBezTo>
                  <a:cubicBezTo>
                    <a:pt x="158156" y="1691731"/>
                    <a:pt x="133444" y="1686785"/>
                    <a:pt x="138387" y="1671945"/>
                  </a:cubicBezTo>
                  <a:cubicBezTo>
                    <a:pt x="138387" y="1662052"/>
                    <a:pt x="148272" y="1538387"/>
                    <a:pt x="148272" y="1538387"/>
                  </a:cubicBezTo>
                  <a:cubicBezTo>
                    <a:pt x="108732" y="1474082"/>
                    <a:pt x="108732" y="1474082"/>
                    <a:pt x="108732" y="1474082"/>
                  </a:cubicBezTo>
                  <a:cubicBezTo>
                    <a:pt x="108732" y="1474082"/>
                    <a:pt x="64251" y="1276218"/>
                    <a:pt x="54366" y="1206966"/>
                  </a:cubicBezTo>
                  <a:cubicBezTo>
                    <a:pt x="44481" y="1137714"/>
                    <a:pt x="34597" y="1117928"/>
                    <a:pt x="24712" y="1068462"/>
                  </a:cubicBezTo>
                  <a:cubicBezTo>
                    <a:pt x="14827" y="1023942"/>
                    <a:pt x="14827" y="939851"/>
                    <a:pt x="19770" y="910171"/>
                  </a:cubicBezTo>
                  <a:cubicBezTo>
                    <a:pt x="24712" y="880492"/>
                    <a:pt x="34597" y="870598"/>
                    <a:pt x="29654" y="840919"/>
                  </a:cubicBezTo>
                  <a:cubicBezTo>
                    <a:pt x="24712" y="811239"/>
                    <a:pt x="0" y="756827"/>
                    <a:pt x="19770" y="737041"/>
                  </a:cubicBezTo>
                  <a:cubicBezTo>
                    <a:pt x="39539" y="717254"/>
                    <a:pt x="148272" y="687575"/>
                    <a:pt x="168041" y="677682"/>
                  </a:cubicBezTo>
                  <a:cubicBezTo>
                    <a:pt x="187811" y="667788"/>
                    <a:pt x="286658" y="638109"/>
                    <a:pt x="306428" y="633162"/>
                  </a:cubicBezTo>
                  <a:cubicBezTo>
                    <a:pt x="326197" y="623269"/>
                    <a:pt x="331140" y="633162"/>
                    <a:pt x="336082" y="613376"/>
                  </a:cubicBezTo>
                  <a:cubicBezTo>
                    <a:pt x="336082" y="598536"/>
                    <a:pt x="345967" y="588643"/>
                    <a:pt x="355852" y="578750"/>
                  </a:cubicBezTo>
                  <a:cubicBezTo>
                    <a:pt x="365736" y="573803"/>
                    <a:pt x="395391" y="558964"/>
                    <a:pt x="400333" y="549070"/>
                  </a:cubicBezTo>
                  <a:cubicBezTo>
                    <a:pt x="405275" y="539177"/>
                    <a:pt x="410218" y="534231"/>
                    <a:pt x="410218" y="534231"/>
                  </a:cubicBezTo>
                  <a:cubicBezTo>
                    <a:pt x="410218" y="519391"/>
                    <a:pt x="410218" y="519391"/>
                    <a:pt x="410218" y="519391"/>
                  </a:cubicBezTo>
                  <a:cubicBezTo>
                    <a:pt x="410218" y="519391"/>
                    <a:pt x="385506" y="494658"/>
                    <a:pt x="385506" y="464978"/>
                  </a:cubicBezTo>
                  <a:cubicBezTo>
                    <a:pt x="380564" y="435299"/>
                    <a:pt x="380564" y="430352"/>
                    <a:pt x="380564" y="430352"/>
                  </a:cubicBezTo>
                  <a:cubicBezTo>
                    <a:pt x="380564" y="430352"/>
                    <a:pt x="365736" y="435299"/>
                    <a:pt x="350909" y="425406"/>
                  </a:cubicBezTo>
                  <a:cubicBezTo>
                    <a:pt x="336082" y="410566"/>
                    <a:pt x="331140" y="370993"/>
                    <a:pt x="326197" y="341314"/>
                  </a:cubicBezTo>
                  <a:cubicBezTo>
                    <a:pt x="321255" y="311634"/>
                    <a:pt x="326197" y="306688"/>
                    <a:pt x="331140" y="301741"/>
                  </a:cubicBezTo>
                  <a:cubicBezTo>
                    <a:pt x="331140" y="296795"/>
                    <a:pt x="341024" y="306688"/>
                    <a:pt x="341024" y="306688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13"/>
            <p:cNvSpPr/>
            <p:nvPr/>
          </p:nvSpPr>
          <p:spPr>
            <a:xfrm>
              <a:off x="6671880" y="1800720"/>
              <a:ext cx="325080" cy="424800"/>
            </a:xfrm>
            <a:custGeom>
              <a:avLst/>
              <a:gdLst/>
              <a:ahLst/>
              <a:rect l="l" t="t" r="r" b="b"/>
              <a:pathLst>
                <a:path w="325755" h="425450">
                  <a:moveTo>
                    <a:pt x="296140" y="262196"/>
                  </a:moveTo>
                  <a:cubicBezTo>
                    <a:pt x="301076" y="267143"/>
                    <a:pt x="301076" y="267143"/>
                    <a:pt x="296140" y="262196"/>
                  </a:cubicBezTo>
                  <a:cubicBezTo>
                    <a:pt x="296140" y="262196"/>
                    <a:pt x="296140" y="262196"/>
                    <a:pt x="296140" y="262196"/>
                  </a:cubicBezTo>
                  <a:close/>
                  <a:moveTo>
                    <a:pt x="296140" y="262196"/>
                  </a:moveTo>
                  <a:cubicBezTo>
                    <a:pt x="296140" y="257249"/>
                    <a:pt x="281333" y="237460"/>
                    <a:pt x="256655" y="202831"/>
                  </a:cubicBezTo>
                  <a:cubicBezTo>
                    <a:pt x="227041" y="158307"/>
                    <a:pt x="212234" y="158307"/>
                    <a:pt x="207298" y="158307"/>
                  </a:cubicBezTo>
                  <a:cubicBezTo>
                    <a:pt x="172748" y="153360"/>
                    <a:pt x="172748" y="153360"/>
                    <a:pt x="172748" y="153360"/>
                  </a:cubicBezTo>
                  <a:cubicBezTo>
                    <a:pt x="172748" y="153360"/>
                    <a:pt x="157941" y="163254"/>
                    <a:pt x="153006" y="173148"/>
                  </a:cubicBezTo>
                  <a:cubicBezTo>
                    <a:pt x="148070" y="178095"/>
                    <a:pt x="123392" y="212725"/>
                    <a:pt x="113520" y="237460"/>
                  </a:cubicBezTo>
                  <a:cubicBezTo>
                    <a:pt x="113520" y="232513"/>
                    <a:pt x="113520" y="232513"/>
                    <a:pt x="113520" y="232513"/>
                  </a:cubicBezTo>
                  <a:cubicBezTo>
                    <a:pt x="59228" y="148413"/>
                    <a:pt x="14807" y="69259"/>
                    <a:pt x="9871" y="54418"/>
                  </a:cubicBezTo>
                  <a:cubicBezTo>
                    <a:pt x="4935" y="39577"/>
                    <a:pt x="4935" y="14841"/>
                    <a:pt x="0" y="0"/>
                  </a:cubicBezTo>
                  <a:cubicBezTo>
                    <a:pt x="0" y="0"/>
                    <a:pt x="0" y="0"/>
                    <a:pt x="4935" y="0"/>
                  </a:cubicBezTo>
                  <a:cubicBezTo>
                    <a:pt x="4935" y="9894"/>
                    <a:pt x="14807" y="24735"/>
                    <a:pt x="24678" y="39577"/>
                  </a:cubicBezTo>
                  <a:cubicBezTo>
                    <a:pt x="44421" y="59365"/>
                    <a:pt x="187555" y="148413"/>
                    <a:pt x="187555" y="148413"/>
                  </a:cubicBezTo>
                  <a:cubicBezTo>
                    <a:pt x="187555" y="148413"/>
                    <a:pt x="192491" y="138519"/>
                    <a:pt x="217170" y="118730"/>
                  </a:cubicBezTo>
                  <a:cubicBezTo>
                    <a:pt x="241848" y="98942"/>
                    <a:pt x="286269" y="29683"/>
                    <a:pt x="291205" y="19788"/>
                  </a:cubicBezTo>
                  <a:cubicBezTo>
                    <a:pt x="291205" y="19788"/>
                    <a:pt x="296140" y="34630"/>
                    <a:pt x="310947" y="49471"/>
                  </a:cubicBezTo>
                  <a:cubicBezTo>
                    <a:pt x="310947" y="49471"/>
                    <a:pt x="325755" y="138519"/>
                    <a:pt x="325755" y="197884"/>
                  </a:cubicBezTo>
                  <a:cubicBezTo>
                    <a:pt x="325755" y="252302"/>
                    <a:pt x="315883" y="281984"/>
                    <a:pt x="315883" y="281984"/>
                  </a:cubicBezTo>
                  <a:cubicBezTo>
                    <a:pt x="315883" y="281984"/>
                    <a:pt x="315883" y="351244"/>
                    <a:pt x="306012" y="425450"/>
                  </a:cubicBezTo>
                  <a:cubicBezTo>
                    <a:pt x="291205" y="395767"/>
                    <a:pt x="241848" y="291878"/>
                    <a:pt x="241848" y="281984"/>
                  </a:cubicBezTo>
                  <a:cubicBezTo>
                    <a:pt x="241848" y="272090"/>
                    <a:pt x="251719" y="222619"/>
                    <a:pt x="251719" y="222619"/>
                  </a:cubicBezTo>
                  <a:cubicBezTo>
                    <a:pt x="251719" y="222619"/>
                    <a:pt x="251719" y="222619"/>
                    <a:pt x="261591" y="227566"/>
                  </a:cubicBezTo>
                  <a:cubicBezTo>
                    <a:pt x="266526" y="232513"/>
                    <a:pt x="291205" y="257249"/>
                    <a:pt x="296140" y="262196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14"/>
            <p:cNvSpPr/>
            <p:nvPr/>
          </p:nvSpPr>
          <p:spPr>
            <a:xfrm>
              <a:off x="6789600" y="2017440"/>
              <a:ext cx="57600" cy="127440"/>
            </a:xfrm>
            <a:custGeom>
              <a:avLst/>
              <a:gdLst/>
              <a:ahLst/>
              <a:rect l="l" t="t" r="r" b="b"/>
              <a:pathLst>
                <a:path w="58420" h="128270">
                  <a:moveTo>
                    <a:pt x="58420" y="44401"/>
                  </a:moveTo>
                  <a:cubicBezTo>
                    <a:pt x="58420" y="44401"/>
                    <a:pt x="48683" y="93736"/>
                    <a:pt x="43815" y="128270"/>
                  </a:cubicBezTo>
                  <a:cubicBezTo>
                    <a:pt x="29210" y="83869"/>
                    <a:pt x="9737" y="44401"/>
                    <a:pt x="0" y="19734"/>
                  </a:cubicBezTo>
                  <a:cubicBezTo>
                    <a:pt x="14605" y="0"/>
                    <a:pt x="14605" y="0"/>
                    <a:pt x="14605" y="0"/>
                  </a:cubicBezTo>
                  <a:cubicBezTo>
                    <a:pt x="48683" y="24667"/>
                    <a:pt x="48683" y="24667"/>
                    <a:pt x="48683" y="24667"/>
                  </a:cubicBezTo>
                  <a:cubicBezTo>
                    <a:pt x="48683" y="24667"/>
                    <a:pt x="58420" y="39468"/>
                    <a:pt x="58420" y="44401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15"/>
            <p:cNvSpPr/>
            <p:nvPr/>
          </p:nvSpPr>
          <p:spPr>
            <a:xfrm>
              <a:off x="6862320" y="3018240"/>
              <a:ext cx="182160" cy="153000"/>
            </a:xfrm>
            <a:custGeom>
              <a:avLst/>
              <a:gdLst/>
              <a:ahLst/>
              <a:rect l="l" t="t" r="r" b="b"/>
              <a:pathLst>
                <a:path w="182880" h="153670">
                  <a:moveTo>
                    <a:pt x="49427" y="0"/>
                  </a:moveTo>
                  <a:cubicBezTo>
                    <a:pt x="108739" y="64442"/>
                    <a:pt x="108739" y="64442"/>
                    <a:pt x="108739" y="64442"/>
                  </a:cubicBezTo>
                  <a:cubicBezTo>
                    <a:pt x="138396" y="24785"/>
                    <a:pt x="138396" y="24785"/>
                    <a:pt x="138396" y="24785"/>
                  </a:cubicBezTo>
                  <a:cubicBezTo>
                    <a:pt x="138396" y="24785"/>
                    <a:pt x="182880" y="148713"/>
                    <a:pt x="177937" y="153670"/>
                  </a:cubicBezTo>
                  <a:cubicBezTo>
                    <a:pt x="172995" y="153670"/>
                    <a:pt x="0" y="153670"/>
                    <a:pt x="0" y="153670"/>
                  </a:cubicBezTo>
                  <a:lnTo>
                    <a:pt x="49427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8" name="CustomShape 16"/>
            <p:cNvSpPr/>
            <p:nvPr/>
          </p:nvSpPr>
          <p:spPr>
            <a:xfrm>
              <a:off x="6986880" y="2691720"/>
              <a:ext cx="105480" cy="149760"/>
            </a:xfrm>
            <a:custGeom>
              <a:avLst/>
              <a:gdLst/>
              <a:ahLst/>
              <a:rect l="l" t="t" r="r" b="b"/>
              <a:pathLst>
                <a:path w="106045" h="150495">
                  <a:moveTo>
                    <a:pt x="45447" y="150495"/>
                  </a:moveTo>
                  <a:cubicBezTo>
                    <a:pt x="45447" y="150495"/>
                    <a:pt x="0" y="14564"/>
                    <a:pt x="0" y="14564"/>
                  </a:cubicBezTo>
                  <a:cubicBezTo>
                    <a:pt x="5049" y="9709"/>
                    <a:pt x="60597" y="0"/>
                    <a:pt x="60597" y="0"/>
                  </a:cubicBezTo>
                  <a:cubicBezTo>
                    <a:pt x="65646" y="0"/>
                    <a:pt x="90895" y="77674"/>
                    <a:pt x="95945" y="97093"/>
                  </a:cubicBezTo>
                  <a:cubicBezTo>
                    <a:pt x="95945" y="116512"/>
                    <a:pt x="106045" y="121366"/>
                    <a:pt x="90895" y="126221"/>
                  </a:cubicBezTo>
                  <a:cubicBezTo>
                    <a:pt x="80796" y="131076"/>
                    <a:pt x="45447" y="150495"/>
                    <a:pt x="45447" y="150495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9" name="CustomShape 17"/>
            <p:cNvSpPr/>
            <p:nvPr/>
          </p:nvSpPr>
          <p:spPr>
            <a:xfrm>
              <a:off x="6781680" y="2478960"/>
              <a:ext cx="57600" cy="186480"/>
            </a:xfrm>
            <a:custGeom>
              <a:avLst/>
              <a:gdLst/>
              <a:ahLst/>
              <a:rect l="l" t="t" r="r" b="b"/>
              <a:pathLst>
                <a:path w="58420" h="187325">
                  <a:moveTo>
                    <a:pt x="53552" y="78873"/>
                  </a:moveTo>
                  <a:cubicBezTo>
                    <a:pt x="58420" y="133099"/>
                    <a:pt x="58420" y="187325"/>
                    <a:pt x="53552" y="182395"/>
                  </a:cubicBezTo>
                  <a:cubicBezTo>
                    <a:pt x="43815" y="182395"/>
                    <a:pt x="0" y="162676"/>
                    <a:pt x="4868" y="152817"/>
                  </a:cubicBezTo>
                  <a:cubicBezTo>
                    <a:pt x="4868" y="142958"/>
                    <a:pt x="9737" y="64084"/>
                    <a:pt x="9737" y="44366"/>
                  </a:cubicBezTo>
                  <a:cubicBezTo>
                    <a:pt x="9737" y="24648"/>
                    <a:pt x="4868" y="0"/>
                    <a:pt x="4868" y="0"/>
                  </a:cubicBezTo>
                  <a:cubicBezTo>
                    <a:pt x="38947" y="4929"/>
                    <a:pt x="38947" y="4929"/>
                    <a:pt x="38947" y="4929"/>
                  </a:cubicBezTo>
                  <a:cubicBezTo>
                    <a:pt x="38947" y="4929"/>
                    <a:pt x="48683" y="19718"/>
                    <a:pt x="53552" y="78873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20" name="Group 18"/>
          <p:cNvGrpSpPr/>
          <p:nvPr/>
        </p:nvGrpSpPr>
        <p:grpSpPr>
          <a:xfrm>
            <a:off x="898560" y="1276920"/>
            <a:ext cx="2987640" cy="826920"/>
            <a:chOff x="898560" y="1276920"/>
            <a:chExt cx="2987640" cy="826920"/>
          </a:xfrm>
        </p:grpSpPr>
        <p:sp>
          <p:nvSpPr>
            <p:cNvPr id="521" name="CustomShape 19"/>
            <p:cNvSpPr/>
            <p:nvPr/>
          </p:nvSpPr>
          <p:spPr>
            <a:xfrm>
              <a:off x="3155400" y="1373040"/>
              <a:ext cx="730800" cy="730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1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522" name="CustomShape 20"/>
            <p:cNvSpPr/>
            <p:nvPr/>
          </p:nvSpPr>
          <p:spPr>
            <a:xfrm>
              <a:off x="898560" y="1276920"/>
              <a:ext cx="2106360" cy="707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An outlet for top students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523" name="Group 21"/>
          <p:cNvGrpSpPr/>
          <p:nvPr/>
        </p:nvGrpSpPr>
        <p:grpSpPr>
          <a:xfrm>
            <a:off x="972720" y="2964960"/>
            <a:ext cx="2913480" cy="841680"/>
            <a:chOff x="972720" y="2964960"/>
            <a:chExt cx="2913480" cy="841680"/>
          </a:xfrm>
        </p:grpSpPr>
        <p:sp>
          <p:nvSpPr>
            <p:cNvPr id="524" name="CustomShape 22"/>
            <p:cNvSpPr/>
            <p:nvPr/>
          </p:nvSpPr>
          <p:spPr>
            <a:xfrm>
              <a:off x="3155400" y="3075840"/>
              <a:ext cx="730800" cy="730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2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525" name="CustomShape 23"/>
            <p:cNvSpPr/>
            <p:nvPr/>
          </p:nvSpPr>
          <p:spPr>
            <a:xfrm>
              <a:off x="972720" y="2964960"/>
              <a:ext cx="2106360" cy="707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Easier to find a job!</a:t>
              </a:r>
              <a:r>
                <a:rPr b="1" lang="en-US" sz="20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 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526" name="Group 24"/>
          <p:cNvGrpSpPr/>
          <p:nvPr/>
        </p:nvGrpSpPr>
        <p:grpSpPr>
          <a:xfrm>
            <a:off x="281160" y="4626720"/>
            <a:ext cx="3605040" cy="1014480"/>
            <a:chOff x="281160" y="4626720"/>
            <a:chExt cx="3605040" cy="1014480"/>
          </a:xfrm>
        </p:grpSpPr>
        <p:sp>
          <p:nvSpPr>
            <p:cNvPr id="527" name="CustomShape 25"/>
            <p:cNvSpPr/>
            <p:nvPr/>
          </p:nvSpPr>
          <p:spPr>
            <a:xfrm>
              <a:off x="3155400" y="4768920"/>
              <a:ext cx="730800" cy="7300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3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528" name="CustomShape 26"/>
            <p:cNvSpPr/>
            <p:nvPr/>
          </p:nvSpPr>
          <p:spPr>
            <a:xfrm>
              <a:off x="281160" y="4626720"/>
              <a:ext cx="3238920" cy="1014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Learn Many useful algorithms, 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mathematical insights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529" name="Group 27"/>
          <p:cNvGrpSpPr/>
          <p:nvPr/>
        </p:nvGrpSpPr>
        <p:grpSpPr>
          <a:xfrm>
            <a:off x="8451360" y="1276920"/>
            <a:ext cx="3165840" cy="1015200"/>
            <a:chOff x="8451360" y="1276920"/>
            <a:chExt cx="3165840" cy="1015200"/>
          </a:xfrm>
        </p:grpSpPr>
        <p:sp>
          <p:nvSpPr>
            <p:cNvPr id="530" name="CustomShape 28"/>
            <p:cNvSpPr/>
            <p:nvPr/>
          </p:nvSpPr>
          <p:spPr>
            <a:xfrm>
              <a:off x="8451360" y="1373040"/>
              <a:ext cx="730800" cy="73080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4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531" name="CustomShape 29"/>
            <p:cNvSpPr/>
            <p:nvPr/>
          </p:nvSpPr>
          <p:spPr>
            <a:xfrm>
              <a:off x="9309600" y="1276920"/>
              <a:ext cx="2307600" cy="1015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Learn to code and work in team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532" name="Group 30"/>
          <p:cNvGrpSpPr/>
          <p:nvPr/>
        </p:nvGrpSpPr>
        <p:grpSpPr>
          <a:xfrm>
            <a:off x="8451360" y="2980080"/>
            <a:ext cx="3045240" cy="1015200"/>
            <a:chOff x="8451360" y="2980080"/>
            <a:chExt cx="3045240" cy="1015200"/>
          </a:xfrm>
        </p:grpSpPr>
        <p:sp>
          <p:nvSpPr>
            <p:cNvPr id="533" name="CustomShape 31"/>
            <p:cNvSpPr/>
            <p:nvPr/>
          </p:nvSpPr>
          <p:spPr>
            <a:xfrm>
              <a:off x="8451360" y="3075840"/>
              <a:ext cx="730800" cy="7308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5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534" name="CustomShape 32"/>
            <p:cNvSpPr/>
            <p:nvPr/>
          </p:nvSpPr>
          <p:spPr>
            <a:xfrm>
              <a:off x="9309600" y="2980080"/>
              <a:ext cx="2187000" cy="1015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Regional winners invited to week-long world finals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535" name="Group 33"/>
          <p:cNvGrpSpPr/>
          <p:nvPr/>
        </p:nvGrpSpPr>
        <p:grpSpPr>
          <a:xfrm>
            <a:off x="8451360" y="4768920"/>
            <a:ext cx="2875680" cy="730800"/>
            <a:chOff x="8451360" y="4768920"/>
            <a:chExt cx="2875680" cy="730800"/>
          </a:xfrm>
        </p:grpSpPr>
        <p:sp>
          <p:nvSpPr>
            <p:cNvPr id="536" name="CustomShape 34"/>
            <p:cNvSpPr/>
            <p:nvPr/>
          </p:nvSpPr>
          <p:spPr>
            <a:xfrm>
              <a:off x="8451360" y="4768920"/>
              <a:ext cx="730800" cy="7308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6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537" name="CustomShape 35"/>
            <p:cNvSpPr/>
            <p:nvPr/>
          </p:nvSpPr>
          <p:spPr>
            <a:xfrm>
              <a:off x="9309600" y="4772520"/>
              <a:ext cx="2017440" cy="39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Arial"/>
                  <a:ea typeface="Calibri"/>
                </a:rPr>
                <a:t>It is also fun</a:t>
              </a:r>
              <a:endParaRPr b="0" lang="en-US" sz="2000" spc="-1" strike="noStrike">
                <a:latin typeface="Arial"/>
              </a:endParaRPr>
            </a:p>
          </p:txBody>
        </p:sp>
      </p:grpSp>
    </p:spTree>
  </p:cSld>
  <p:transition spd="slow">
    <p:push dir="u"/>
  </p:transition>
  <p:timing>
    <p:tnLst>
      <p:par>
        <p:cTn id="930" dur="indefinite" restart="never" nodeType="tmRoot">
          <p:childTnLst>
            <p:seq>
              <p:cTn id="931" dur="indefinite" nodeType="mainSeq">
                <p:childTnLst>
                  <p:par>
                    <p:cTn id="932" fill="hold">
                      <p:stCondLst>
                        <p:cond delay="indefinite"/>
                      </p:stCondLst>
                      <p:childTnLst>
                        <p:par>
                          <p:cTn id="933" fill="hold">
                            <p:stCondLst>
                              <p:cond delay="0"/>
                            </p:stCondLst>
                            <p:childTnLst>
                              <p:par>
                                <p:cTn id="9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8" fill="hold">
                      <p:stCondLst>
                        <p:cond delay="indefinite"/>
                      </p:stCondLst>
                      <p:childTnLst>
                        <p:par>
                          <p:cTn id="939" fill="hold">
                            <p:stCondLst>
                              <p:cond delay="0"/>
                            </p:stCondLst>
                            <p:childTnLst>
                              <p:par>
                                <p:cTn id="94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2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3" dur="10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44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5" fill="hold">
                      <p:stCondLst>
                        <p:cond delay="indefinite"/>
                      </p:stCondLst>
                      <p:childTnLst>
                        <p:par>
                          <p:cTn id="946" fill="hold">
                            <p:stCondLst>
                              <p:cond delay="0"/>
                            </p:stCondLst>
                            <p:childTnLst>
                              <p:par>
                                <p:cTn id="94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9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0" dur="10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51"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2" fill="hold">
                      <p:stCondLst>
                        <p:cond delay="indefinite"/>
                      </p:stCondLst>
                      <p:childTnLst>
                        <p:par>
                          <p:cTn id="953" fill="hold">
                            <p:stCondLst>
                              <p:cond delay="0"/>
                            </p:stCondLst>
                            <p:childTnLst>
                              <p:par>
                                <p:cTn id="95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6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7" dur="10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58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9" fill="hold">
                      <p:stCondLst>
                        <p:cond delay="indefinite"/>
                      </p:stCondLst>
                      <p:childTnLst>
                        <p:par>
                          <p:cTn id="960" fill="hold">
                            <p:stCondLst>
                              <p:cond delay="0"/>
                            </p:stCondLst>
                            <p:childTnLst>
                              <p:par>
                                <p:cTn id="96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3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4" dur="1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6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6" fill="hold">
                      <p:stCondLst>
                        <p:cond delay="indefinite"/>
                      </p:stCondLst>
                      <p:childTnLst>
                        <p:par>
                          <p:cTn id="967" fill="hold">
                            <p:stCondLst>
                              <p:cond delay="0"/>
                            </p:stCondLst>
                            <p:childTnLst>
                              <p:par>
                                <p:cTn id="96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0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1" dur="10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72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3" fill="hold">
                      <p:stCondLst>
                        <p:cond delay="indefinite"/>
                      </p:stCondLst>
                      <p:childTnLst>
                        <p:par>
                          <p:cTn id="974" fill="hold">
                            <p:stCondLst>
                              <p:cond delay="0"/>
                            </p:stCondLst>
                            <p:childTnLst>
                              <p:par>
                                <p:cTn id="97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7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8" dur="10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79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2456640" y="118080"/>
            <a:ext cx="72777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Contest Organization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539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540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3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4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45" name="Group 8"/>
          <p:cNvGrpSpPr/>
          <p:nvPr/>
        </p:nvGrpSpPr>
        <p:grpSpPr>
          <a:xfrm>
            <a:off x="212760" y="1206360"/>
            <a:ext cx="3615120" cy="5443200"/>
            <a:chOff x="212760" y="1206360"/>
            <a:chExt cx="3615120" cy="5443200"/>
          </a:xfrm>
        </p:grpSpPr>
        <p:grpSp>
          <p:nvGrpSpPr>
            <p:cNvPr id="546" name="Group 9"/>
            <p:cNvGrpSpPr/>
            <p:nvPr/>
          </p:nvGrpSpPr>
          <p:grpSpPr>
            <a:xfrm>
              <a:off x="212760" y="1206360"/>
              <a:ext cx="3615120" cy="5443200"/>
              <a:chOff x="212760" y="1206360"/>
              <a:chExt cx="3615120" cy="5443200"/>
            </a:xfrm>
          </p:grpSpPr>
          <p:grpSp>
            <p:nvGrpSpPr>
              <p:cNvPr id="547" name="Group 10"/>
              <p:cNvGrpSpPr/>
              <p:nvPr/>
            </p:nvGrpSpPr>
            <p:grpSpPr>
              <a:xfrm>
                <a:off x="212760" y="1206360"/>
                <a:ext cx="3615120" cy="5443200"/>
                <a:chOff x="212760" y="1206360"/>
                <a:chExt cx="3615120" cy="5443200"/>
              </a:xfrm>
            </p:grpSpPr>
            <p:sp>
              <p:nvSpPr>
                <p:cNvPr id="548" name="CustomShape 11"/>
                <p:cNvSpPr/>
                <p:nvPr/>
              </p:nvSpPr>
              <p:spPr>
                <a:xfrm>
                  <a:off x="212760" y="1206360"/>
                  <a:ext cx="3614400" cy="5443200"/>
                </a:xfrm>
                <a:prstGeom prst="rect">
                  <a:avLst/>
                </a:prstGeom>
                <a:solidFill>
                  <a:srgbClr val="c65911"/>
                </a:solidFill>
                <a:ln>
                  <a:noFill/>
                </a:ln>
                <a:scene3d>
                  <a:camera prst="orthographicFront"/>
                  <a:lightRig dir="t" rig="threePt"/>
                </a:scene3d>
                <a:sp3d prstMaterial="legacyMatte"/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9" name="CustomShape 12"/>
                <p:cNvSpPr/>
                <p:nvPr/>
              </p:nvSpPr>
              <p:spPr>
                <a:xfrm>
                  <a:off x="896040" y="1206360"/>
                  <a:ext cx="2931120" cy="54432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algn="r" blurRad="50800" dir="10800000" dist="3816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550" name="Group 13"/>
                <p:cNvGrpSpPr/>
                <p:nvPr/>
              </p:nvGrpSpPr>
              <p:grpSpPr>
                <a:xfrm>
                  <a:off x="760680" y="1206360"/>
                  <a:ext cx="3067200" cy="1996200"/>
                  <a:chOff x="760680" y="1206360"/>
                  <a:chExt cx="3067200" cy="1996200"/>
                </a:xfrm>
              </p:grpSpPr>
              <p:sp>
                <p:nvSpPr>
                  <p:cNvPr id="551" name="CustomShape 14"/>
                  <p:cNvSpPr/>
                  <p:nvPr/>
                </p:nvSpPr>
                <p:spPr>
                  <a:xfrm>
                    <a:off x="760680" y="1206360"/>
                    <a:ext cx="3066480" cy="12819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52" name="CustomShape 15"/>
                  <p:cNvSpPr/>
                  <p:nvPr/>
                </p:nvSpPr>
                <p:spPr>
                  <a:xfrm rot="10800000">
                    <a:off x="761400" y="2489400"/>
                    <a:ext cx="3066480" cy="713160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553" name="Group 16"/>
              <p:cNvGrpSpPr/>
              <p:nvPr/>
            </p:nvGrpSpPr>
            <p:grpSpPr>
              <a:xfrm>
                <a:off x="902880" y="3038400"/>
                <a:ext cx="2709000" cy="1884240"/>
                <a:chOff x="902880" y="3038400"/>
                <a:chExt cx="2709000" cy="1884240"/>
              </a:xfrm>
            </p:grpSpPr>
            <p:grpSp>
              <p:nvGrpSpPr>
                <p:cNvPr id="554" name="Group 17"/>
                <p:cNvGrpSpPr/>
                <p:nvPr/>
              </p:nvGrpSpPr>
              <p:grpSpPr>
                <a:xfrm>
                  <a:off x="939960" y="3877920"/>
                  <a:ext cx="2671920" cy="1044720"/>
                  <a:chOff x="939960" y="3877920"/>
                  <a:chExt cx="2671920" cy="1044720"/>
                </a:xfrm>
              </p:grpSpPr>
              <p:grpSp>
                <p:nvGrpSpPr>
                  <p:cNvPr id="555" name="Group 18"/>
                  <p:cNvGrpSpPr/>
                  <p:nvPr/>
                </p:nvGrpSpPr>
                <p:grpSpPr>
                  <a:xfrm>
                    <a:off x="939960" y="3877920"/>
                    <a:ext cx="2671920" cy="412920"/>
                    <a:chOff x="939960" y="3877920"/>
                    <a:chExt cx="2671920" cy="412920"/>
                  </a:xfrm>
                </p:grpSpPr>
                <p:sp>
                  <p:nvSpPr>
                    <p:cNvPr id="556" name="CustomShape 19"/>
                    <p:cNvSpPr/>
                    <p:nvPr/>
                  </p:nvSpPr>
                  <p:spPr>
                    <a:xfrm>
                      <a:off x="939960" y="3877920"/>
                      <a:ext cx="2671920" cy="369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wrap="none" lIns="90000" rIns="90000" tIns="45000" bIns="45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University 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iri"/>
                          <a:ea typeface="Calibri"/>
                        </a:rPr>
                        <a:t>Competitions 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57" name="Line 20"/>
                    <p:cNvSpPr/>
                    <p:nvPr/>
                  </p:nvSpPr>
                  <p:spPr>
                    <a:xfrm>
                      <a:off x="1208880" y="4290480"/>
                      <a:ext cx="230616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558" name="Group 21"/>
                  <p:cNvGrpSpPr/>
                  <p:nvPr/>
                </p:nvGrpSpPr>
                <p:grpSpPr>
                  <a:xfrm>
                    <a:off x="1208880" y="4485600"/>
                    <a:ext cx="2306160" cy="437040"/>
                    <a:chOff x="1208880" y="4485600"/>
                    <a:chExt cx="2306160" cy="437040"/>
                  </a:xfrm>
                </p:grpSpPr>
                <p:sp>
                  <p:nvSpPr>
                    <p:cNvPr id="559" name="CustomShape 22"/>
                    <p:cNvSpPr/>
                    <p:nvPr/>
                  </p:nvSpPr>
                  <p:spPr>
                    <a:xfrm>
                      <a:off x="1223280" y="4485600"/>
                      <a:ext cx="2248560" cy="369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wrap="none" lIns="90000" rIns="90000" tIns="45000" bIns="45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Run by Local Staffs 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60" name="Line 23"/>
                    <p:cNvSpPr/>
                    <p:nvPr/>
                  </p:nvSpPr>
                  <p:spPr>
                    <a:xfrm>
                      <a:off x="1208880" y="4922280"/>
                      <a:ext cx="230616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sp>
              <p:nvSpPr>
                <p:cNvPr id="561" name="CustomShape 24"/>
                <p:cNvSpPr/>
                <p:nvPr/>
              </p:nvSpPr>
              <p:spPr>
                <a:xfrm>
                  <a:off x="902880" y="3038400"/>
                  <a:ext cx="2571840" cy="7689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4400" spc="-1" strike="noStrike">
                      <a:solidFill>
                        <a:srgbClr val="ffffff"/>
                      </a:solidFill>
                      <a:latin typeface="Arial"/>
                      <a:ea typeface="Calibri"/>
                    </a:rPr>
                    <a:t>LOCAL</a:t>
                  </a:r>
                  <a:endParaRPr b="0" lang="en-US" sz="44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562" name="Group 25"/>
            <p:cNvGrpSpPr/>
            <p:nvPr/>
          </p:nvGrpSpPr>
          <p:grpSpPr>
            <a:xfrm>
              <a:off x="1823040" y="1572120"/>
              <a:ext cx="1076760" cy="798840"/>
              <a:chOff x="1823040" y="1572120"/>
              <a:chExt cx="1076760" cy="798840"/>
            </a:xfrm>
          </p:grpSpPr>
          <p:sp>
            <p:nvSpPr>
              <p:cNvPr id="563" name="CustomShape 26"/>
              <p:cNvSpPr/>
              <p:nvPr/>
            </p:nvSpPr>
            <p:spPr>
              <a:xfrm>
                <a:off x="2061360" y="1684080"/>
                <a:ext cx="254520" cy="356760"/>
              </a:xfrm>
              <a:custGeom>
                <a:avLst/>
                <a:gdLst/>
                <a:ahLst/>
                <a:rect l="l" t="t" r="r" b="b"/>
                <a:pathLst>
                  <a:path w="255270" h="357505">
                    <a:moveTo>
                      <a:pt x="155394" y="204410"/>
                    </a:moveTo>
                    <a:lnTo>
                      <a:pt x="155394" y="279786"/>
                    </a:lnTo>
                    <a:lnTo>
                      <a:pt x="163407" y="275527"/>
                    </a:lnTo>
                    <a:lnTo>
                      <a:pt x="170848" y="270417"/>
                    </a:lnTo>
                    <a:lnTo>
                      <a:pt x="176571" y="264455"/>
                    </a:lnTo>
                    <a:lnTo>
                      <a:pt x="181150" y="257642"/>
                    </a:lnTo>
                    <a:lnTo>
                      <a:pt x="184298" y="249976"/>
                    </a:lnTo>
                    <a:lnTo>
                      <a:pt x="185157" y="242098"/>
                    </a:lnTo>
                    <a:lnTo>
                      <a:pt x="184298" y="234220"/>
                    </a:lnTo>
                    <a:lnTo>
                      <a:pt x="181150" y="226554"/>
                    </a:lnTo>
                    <a:lnTo>
                      <a:pt x="176571" y="219741"/>
                    </a:lnTo>
                    <a:lnTo>
                      <a:pt x="170848" y="213566"/>
                    </a:lnTo>
                    <a:lnTo>
                      <a:pt x="163407" y="208455"/>
                    </a:lnTo>
                    <a:lnTo>
                      <a:pt x="155394" y="204410"/>
                    </a:lnTo>
                    <a:close/>
                    <a:moveTo>
                      <a:pt x="100162" y="78570"/>
                    </a:moveTo>
                    <a:lnTo>
                      <a:pt x="92435" y="82828"/>
                    </a:lnTo>
                    <a:lnTo>
                      <a:pt x="85567" y="87938"/>
                    </a:lnTo>
                    <a:lnTo>
                      <a:pt x="79843" y="93900"/>
                    </a:lnTo>
                    <a:lnTo>
                      <a:pt x="76123" y="100714"/>
                    </a:lnTo>
                    <a:lnTo>
                      <a:pt x="73261" y="107741"/>
                    </a:lnTo>
                    <a:lnTo>
                      <a:pt x="72403" y="115619"/>
                    </a:lnTo>
                    <a:lnTo>
                      <a:pt x="73261" y="123072"/>
                    </a:lnTo>
                    <a:lnTo>
                      <a:pt x="76123" y="130524"/>
                    </a:lnTo>
                    <a:lnTo>
                      <a:pt x="79843" y="137125"/>
                    </a:lnTo>
                    <a:lnTo>
                      <a:pt x="85567" y="142849"/>
                    </a:lnTo>
                    <a:lnTo>
                      <a:pt x="92435" y="147984"/>
                    </a:lnTo>
                    <a:lnTo>
                      <a:pt x="100162" y="152455"/>
                    </a:lnTo>
                    <a:lnTo>
                      <a:pt x="100162" y="78570"/>
                    </a:lnTo>
                    <a:close/>
                    <a:moveTo>
                      <a:pt x="127921" y="0"/>
                    </a:moveTo>
                    <a:lnTo>
                      <a:pt x="135076" y="638"/>
                    </a:lnTo>
                    <a:lnTo>
                      <a:pt x="141658" y="2980"/>
                    </a:lnTo>
                    <a:lnTo>
                      <a:pt x="147095" y="6174"/>
                    </a:lnTo>
                    <a:lnTo>
                      <a:pt x="151388" y="10220"/>
                    </a:lnTo>
                    <a:lnTo>
                      <a:pt x="154249" y="15117"/>
                    </a:lnTo>
                    <a:lnTo>
                      <a:pt x="155394" y="20441"/>
                    </a:lnTo>
                    <a:lnTo>
                      <a:pt x="155394" y="34068"/>
                    </a:lnTo>
                    <a:lnTo>
                      <a:pt x="166555" y="36410"/>
                    </a:lnTo>
                    <a:lnTo>
                      <a:pt x="177430" y="39178"/>
                    </a:lnTo>
                    <a:lnTo>
                      <a:pt x="187446" y="42372"/>
                    </a:lnTo>
                    <a:lnTo>
                      <a:pt x="196890" y="46418"/>
                    </a:lnTo>
                    <a:lnTo>
                      <a:pt x="206048" y="50250"/>
                    </a:lnTo>
                    <a:lnTo>
                      <a:pt x="214347" y="54083"/>
                    </a:lnTo>
                    <a:lnTo>
                      <a:pt x="221787" y="58342"/>
                    </a:lnTo>
                    <a:lnTo>
                      <a:pt x="228656" y="61961"/>
                    </a:lnTo>
                    <a:lnTo>
                      <a:pt x="234665" y="65581"/>
                    </a:lnTo>
                    <a:lnTo>
                      <a:pt x="239530" y="68775"/>
                    </a:lnTo>
                    <a:lnTo>
                      <a:pt x="243251" y="71543"/>
                    </a:lnTo>
                    <a:lnTo>
                      <a:pt x="246112" y="73672"/>
                    </a:lnTo>
                    <a:lnTo>
                      <a:pt x="247829" y="74950"/>
                    </a:lnTo>
                    <a:lnTo>
                      <a:pt x="251836" y="78783"/>
                    </a:lnTo>
                    <a:lnTo>
                      <a:pt x="254411" y="82828"/>
                    </a:lnTo>
                    <a:lnTo>
                      <a:pt x="255270" y="87300"/>
                    </a:lnTo>
                    <a:lnTo>
                      <a:pt x="255270" y="91771"/>
                    </a:lnTo>
                    <a:lnTo>
                      <a:pt x="253553" y="96030"/>
                    </a:lnTo>
                    <a:lnTo>
                      <a:pt x="250977" y="100288"/>
                    </a:lnTo>
                    <a:lnTo>
                      <a:pt x="246971" y="103908"/>
                    </a:lnTo>
                    <a:lnTo>
                      <a:pt x="241820" y="106676"/>
                    </a:lnTo>
                    <a:lnTo>
                      <a:pt x="236382" y="108592"/>
                    </a:lnTo>
                    <a:lnTo>
                      <a:pt x="230373" y="109444"/>
                    </a:lnTo>
                    <a:lnTo>
                      <a:pt x="224363" y="109231"/>
                    </a:lnTo>
                    <a:lnTo>
                      <a:pt x="218639" y="108380"/>
                    </a:lnTo>
                    <a:lnTo>
                      <a:pt x="212916" y="106250"/>
                    </a:lnTo>
                    <a:lnTo>
                      <a:pt x="208051" y="103056"/>
                    </a:lnTo>
                    <a:lnTo>
                      <a:pt x="204617" y="100501"/>
                    </a:lnTo>
                    <a:lnTo>
                      <a:pt x="200038" y="97307"/>
                    </a:lnTo>
                    <a:lnTo>
                      <a:pt x="194028" y="93900"/>
                    </a:lnTo>
                    <a:lnTo>
                      <a:pt x="187446" y="90281"/>
                    </a:lnTo>
                    <a:lnTo>
                      <a:pt x="180292" y="86661"/>
                    </a:lnTo>
                    <a:lnTo>
                      <a:pt x="172279" y="82828"/>
                    </a:lnTo>
                    <a:lnTo>
                      <a:pt x="163979" y="79421"/>
                    </a:lnTo>
                    <a:lnTo>
                      <a:pt x="155394" y="76866"/>
                    </a:lnTo>
                    <a:lnTo>
                      <a:pt x="155394" y="160760"/>
                    </a:lnTo>
                    <a:lnTo>
                      <a:pt x="167986" y="163954"/>
                    </a:lnTo>
                    <a:lnTo>
                      <a:pt x="180292" y="167999"/>
                    </a:lnTo>
                    <a:lnTo>
                      <a:pt x="191739" y="173109"/>
                    </a:lnTo>
                    <a:lnTo>
                      <a:pt x="202327" y="179284"/>
                    </a:lnTo>
                    <a:lnTo>
                      <a:pt x="211771" y="186311"/>
                    </a:lnTo>
                    <a:lnTo>
                      <a:pt x="219784" y="194189"/>
                    </a:lnTo>
                    <a:lnTo>
                      <a:pt x="226652" y="202493"/>
                    </a:lnTo>
                    <a:lnTo>
                      <a:pt x="232376" y="211649"/>
                    </a:lnTo>
                    <a:lnTo>
                      <a:pt x="236668" y="221444"/>
                    </a:lnTo>
                    <a:lnTo>
                      <a:pt x="239244" y="231452"/>
                    </a:lnTo>
                    <a:lnTo>
                      <a:pt x="239816" y="242098"/>
                    </a:lnTo>
                    <a:lnTo>
                      <a:pt x="239244" y="252744"/>
                    </a:lnTo>
                    <a:lnTo>
                      <a:pt x="236668" y="262965"/>
                    </a:lnTo>
                    <a:lnTo>
                      <a:pt x="232376" y="272334"/>
                    </a:lnTo>
                    <a:lnTo>
                      <a:pt x="226652" y="281702"/>
                    </a:lnTo>
                    <a:lnTo>
                      <a:pt x="219784" y="290219"/>
                    </a:lnTo>
                    <a:lnTo>
                      <a:pt x="211771" y="298098"/>
                    </a:lnTo>
                    <a:lnTo>
                      <a:pt x="202327" y="304911"/>
                    </a:lnTo>
                    <a:lnTo>
                      <a:pt x="191739" y="310873"/>
                    </a:lnTo>
                    <a:lnTo>
                      <a:pt x="180292" y="316410"/>
                    </a:lnTo>
                    <a:lnTo>
                      <a:pt x="167986" y="320455"/>
                    </a:lnTo>
                    <a:lnTo>
                      <a:pt x="155394" y="323436"/>
                    </a:lnTo>
                    <a:lnTo>
                      <a:pt x="155394" y="337063"/>
                    </a:lnTo>
                    <a:lnTo>
                      <a:pt x="154249" y="342387"/>
                    </a:lnTo>
                    <a:lnTo>
                      <a:pt x="151388" y="347284"/>
                    </a:lnTo>
                    <a:lnTo>
                      <a:pt x="147095" y="351577"/>
                    </a:lnTo>
                    <a:lnTo>
                      <a:pt x="141658" y="354524"/>
                    </a:lnTo>
                    <a:lnTo>
                      <a:pt x="135076" y="356866"/>
                    </a:lnTo>
                    <a:lnTo>
                      <a:pt x="127921" y="357505"/>
                    </a:lnTo>
                    <a:lnTo>
                      <a:pt x="120194" y="356866"/>
                    </a:lnTo>
                    <a:lnTo>
                      <a:pt x="113612" y="354524"/>
                    </a:lnTo>
                    <a:lnTo>
                      <a:pt x="108175" y="351543"/>
                    </a:lnTo>
                    <a:lnTo>
                      <a:pt x="103882" y="347250"/>
                    </a:lnTo>
                    <a:lnTo>
                      <a:pt x="101307" y="342387"/>
                    </a:lnTo>
                    <a:lnTo>
                      <a:pt x="100162" y="337063"/>
                    </a:lnTo>
                    <a:lnTo>
                      <a:pt x="100162" y="322584"/>
                    </a:lnTo>
                    <a:lnTo>
                      <a:pt x="89860" y="320029"/>
                    </a:lnTo>
                    <a:lnTo>
                      <a:pt x="79557" y="316835"/>
                    </a:lnTo>
                    <a:lnTo>
                      <a:pt x="70113" y="313216"/>
                    </a:lnTo>
                    <a:lnTo>
                      <a:pt x="60956" y="309170"/>
                    </a:lnTo>
                    <a:lnTo>
                      <a:pt x="52370" y="304911"/>
                    </a:lnTo>
                    <a:lnTo>
                      <a:pt x="44071" y="300440"/>
                    </a:lnTo>
                    <a:lnTo>
                      <a:pt x="36631" y="295756"/>
                    </a:lnTo>
                    <a:lnTo>
                      <a:pt x="29762" y="291497"/>
                    </a:lnTo>
                    <a:lnTo>
                      <a:pt x="23753" y="287238"/>
                    </a:lnTo>
                    <a:lnTo>
                      <a:pt x="18602" y="283619"/>
                    </a:lnTo>
                    <a:lnTo>
                      <a:pt x="14023" y="280212"/>
                    </a:lnTo>
                    <a:lnTo>
                      <a:pt x="10302" y="277231"/>
                    </a:lnTo>
                    <a:lnTo>
                      <a:pt x="7727" y="275102"/>
                    </a:lnTo>
                    <a:lnTo>
                      <a:pt x="6582" y="273611"/>
                    </a:lnTo>
                    <a:lnTo>
                      <a:pt x="2862" y="269778"/>
                    </a:lnTo>
                    <a:lnTo>
                      <a:pt x="572" y="265520"/>
                    </a:lnTo>
                    <a:lnTo>
                      <a:pt x="0" y="261048"/>
                    </a:lnTo>
                    <a:lnTo>
                      <a:pt x="286" y="256577"/>
                    </a:lnTo>
                    <a:lnTo>
                      <a:pt x="2289" y="252105"/>
                    </a:lnTo>
                    <a:lnTo>
                      <a:pt x="5151" y="248273"/>
                    </a:lnTo>
                    <a:lnTo>
                      <a:pt x="9730" y="244866"/>
                    </a:lnTo>
                    <a:lnTo>
                      <a:pt x="15167" y="242098"/>
                    </a:lnTo>
                    <a:lnTo>
                      <a:pt x="20891" y="240820"/>
                    </a:lnTo>
                    <a:lnTo>
                      <a:pt x="26901" y="239969"/>
                    </a:lnTo>
                    <a:lnTo>
                      <a:pt x="32624" y="240394"/>
                    </a:lnTo>
                    <a:lnTo>
                      <a:pt x="38634" y="241885"/>
                    </a:lnTo>
                    <a:lnTo>
                      <a:pt x="43785" y="244227"/>
                    </a:lnTo>
                    <a:lnTo>
                      <a:pt x="48364" y="247208"/>
                    </a:lnTo>
                    <a:lnTo>
                      <a:pt x="52084" y="250189"/>
                    </a:lnTo>
                    <a:lnTo>
                      <a:pt x="56663" y="253809"/>
                    </a:lnTo>
                    <a:lnTo>
                      <a:pt x="62100" y="258067"/>
                    </a:lnTo>
                    <a:lnTo>
                      <a:pt x="68683" y="262326"/>
                    </a:lnTo>
                    <a:lnTo>
                      <a:pt x="76123" y="266797"/>
                    </a:lnTo>
                    <a:lnTo>
                      <a:pt x="83564" y="271269"/>
                    </a:lnTo>
                    <a:lnTo>
                      <a:pt x="91863" y="275102"/>
                    </a:lnTo>
                    <a:lnTo>
                      <a:pt x="100162" y="278721"/>
                    </a:lnTo>
                    <a:lnTo>
                      <a:pt x="100162" y="196531"/>
                    </a:lnTo>
                    <a:lnTo>
                      <a:pt x="86139" y="192912"/>
                    </a:lnTo>
                    <a:lnTo>
                      <a:pt x="73261" y="188014"/>
                    </a:lnTo>
                    <a:lnTo>
                      <a:pt x="61242" y="182265"/>
                    </a:lnTo>
                    <a:lnTo>
                      <a:pt x="50367" y="175026"/>
                    </a:lnTo>
                    <a:lnTo>
                      <a:pt x="40923" y="167147"/>
                    </a:lnTo>
                    <a:lnTo>
                      <a:pt x="32624" y="157992"/>
                    </a:lnTo>
                    <a:lnTo>
                      <a:pt x="26042" y="148197"/>
                    </a:lnTo>
                    <a:lnTo>
                      <a:pt x="21463" y="137763"/>
                    </a:lnTo>
                    <a:lnTo>
                      <a:pt x="18315" y="127117"/>
                    </a:lnTo>
                    <a:lnTo>
                      <a:pt x="17457" y="115619"/>
                    </a:lnTo>
                    <a:lnTo>
                      <a:pt x="18315" y="104121"/>
                    </a:lnTo>
                    <a:lnTo>
                      <a:pt x="21463" y="93262"/>
                    </a:lnTo>
                    <a:lnTo>
                      <a:pt x="26042" y="82615"/>
                    </a:lnTo>
                    <a:lnTo>
                      <a:pt x="32624" y="72821"/>
                    </a:lnTo>
                    <a:lnTo>
                      <a:pt x="40923" y="64091"/>
                    </a:lnTo>
                    <a:lnTo>
                      <a:pt x="50367" y="55999"/>
                    </a:lnTo>
                    <a:lnTo>
                      <a:pt x="61242" y="48760"/>
                    </a:lnTo>
                    <a:lnTo>
                      <a:pt x="73261" y="43011"/>
                    </a:lnTo>
                    <a:lnTo>
                      <a:pt x="86139" y="38113"/>
                    </a:lnTo>
                    <a:lnTo>
                      <a:pt x="100162" y="34707"/>
                    </a:lnTo>
                    <a:lnTo>
                      <a:pt x="100162" y="20441"/>
                    </a:lnTo>
                    <a:lnTo>
                      <a:pt x="101307" y="15117"/>
                    </a:lnTo>
                    <a:lnTo>
                      <a:pt x="103882" y="10220"/>
                    </a:lnTo>
                    <a:lnTo>
                      <a:pt x="108175" y="6174"/>
                    </a:lnTo>
                    <a:lnTo>
                      <a:pt x="113612" y="2980"/>
                    </a:lnTo>
                    <a:lnTo>
                      <a:pt x="120194" y="638"/>
                    </a:lnTo>
                    <a:lnTo>
                      <a:pt x="1279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4" name="CustomShape 27"/>
              <p:cNvSpPr/>
              <p:nvPr/>
            </p:nvSpPr>
            <p:spPr>
              <a:xfrm>
                <a:off x="1823040" y="1572120"/>
                <a:ext cx="1076760" cy="798840"/>
              </a:xfrm>
              <a:custGeom>
                <a:avLst/>
                <a:gdLst/>
                <a:ahLst/>
                <a:rect l="l" t="t" r="r" b="b"/>
                <a:pathLst>
                  <a:path w="1077595" h="799465">
                    <a:moveTo>
                      <a:pt x="845312" y="569586"/>
                    </a:moveTo>
                    <a:lnTo>
                      <a:pt x="768648" y="626630"/>
                    </a:lnTo>
                    <a:lnTo>
                      <a:pt x="934850" y="749870"/>
                    </a:lnTo>
                    <a:lnTo>
                      <a:pt x="1011514" y="692827"/>
                    </a:lnTo>
                    <a:lnTo>
                      <a:pt x="845312" y="569586"/>
                    </a:lnTo>
                    <a:close/>
                    <a:moveTo>
                      <a:pt x="662519" y="458266"/>
                    </a:moveTo>
                    <a:lnTo>
                      <a:pt x="648788" y="469760"/>
                    </a:lnTo>
                    <a:lnTo>
                      <a:pt x="634771" y="480615"/>
                    </a:lnTo>
                    <a:lnTo>
                      <a:pt x="619609" y="490832"/>
                    </a:lnTo>
                    <a:lnTo>
                      <a:pt x="746621" y="585124"/>
                    </a:lnTo>
                    <a:lnTo>
                      <a:pt x="789816" y="553197"/>
                    </a:lnTo>
                    <a:lnTo>
                      <a:pt x="662519" y="458266"/>
                    </a:lnTo>
                    <a:close/>
                    <a:moveTo>
                      <a:pt x="375313" y="40867"/>
                    </a:moveTo>
                    <a:lnTo>
                      <a:pt x="349853" y="41718"/>
                    </a:lnTo>
                    <a:lnTo>
                      <a:pt x="325824" y="43634"/>
                    </a:lnTo>
                    <a:lnTo>
                      <a:pt x="301795" y="47252"/>
                    </a:lnTo>
                    <a:lnTo>
                      <a:pt x="278624" y="51935"/>
                    </a:lnTo>
                    <a:lnTo>
                      <a:pt x="256311" y="58108"/>
                    </a:lnTo>
                    <a:lnTo>
                      <a:pt x="234284" y="65132"/>
                    </a:lnTo>
                    <a:lnTo>
                      <a:pt x="213688" y="73433"/>
                    </a:lnTo>
                    <a:lnTo>
                      <a:pt x="193663" y="82798"/>
                    </a:lnTo>
                    <a:lnTo>
                      <a:pt x="175069" y="93441"/>
                    </a:lnTo>
                    <a:lnTo>
                      <a:pt x="157334" y="104935"/>
                    </a:lnTo>
                    <a:lnTo>
                      <a:pt x="140456" y="117067"/>
                    </a:lnTo>
                    <a:lnTo>
                      <a:pt x="125581" y="130264"/>
                    </a:lnTo>
                    <a:lnTo>
                      <a:pt x="111278" y="144312"/>
                    </a:lnTo>
                    <a:lnTo>
                      <a:pt x="98691" y="158999"/>
                    </a:lnTo>
                    <a:lnTo>
                      <a:pt x="87534" y="174537"/>
                    </a:lnTo>
                    <a:lnTo>
                      <a:pt x="78094" y="190713"/>
                    </a:lnTo>
                    <a:lnTo>
                      <a:pt x="69799" y="207316"/>
                    </a:lnTo>
                    <a:lnTo>
                      <a:pt x="63505" y="224556"/>
                    </a:lnTo>
                    <a:lnTo>
                      <a:pt x="58642" y="242436"/>
                    </a:lnTo>
                    <a:lnTo>
                      <a:pt x="56068" y="260741"/>
                    </a:lnTo>
                    <a:lnTo>
                      <a:pt x="54923" y="279259"/>
                    </a:lnTo>
                    <a:lnTo>
                      <a:pt x="56068" y="297777"/>
                    </a:lnTo>
                    <a:lnTo>
                      <a:pt x="58642" y="316082"/>
                    </a:lnTo>
                    <a:lnTo>
                      <a:pt x="63505" y="333748"/>
                    </a:lnTo>
                    <a:lnTo>
                      <a:pt x="69799" y="350989"/>
                    </a:lnTo>
                    <a:lnTo>
                      <a:pt x="78094" y="367592"/>
                    </a:lnTo>
                    <a:lnTo>
                      <a:pt x="87534" y="383768"/>
                    </a:lnTo>
                    <a:lnTo>
                      <a:pt x="98691" y="399306"/>
                    </a:lnTo>
                    <a:lnTo>
                      <a:pt x="111278" y="414206"/>
                    </a:lnTo>
                    <a:lnTo>
                      <a:pt x="125581" y="428041"/>
                    </a:lnTo>
                    <a:lnTo>
                      <a:pt x="140456" y="441238"/>
                    </a:lnTo>
                    <a:lnTo>
                      <a:pt x="157334" y="453796"/>
                    </a:lnTo>
                    <a:lnTo>
                      <a:pt x="175069" y="464864"/>
                    </a:lnTo>
                    <a:lnTo>
                      <a:pt x="193663" y="475507"/>
                    </a:lnTo>
                    <a:lnTo>
                      <a:pt x="213688" y="484872"/>
                    </a:lnTo>
                    <a:lnTo>
                      <a:pt x="234284" y="493173"/>
                    </a:lnTo>
                    <a:lnTo>
                      <a:pt x="256311" y="500197"/>
                    </a:lnTo>
                    <a:lnTo>
                      <a:pt x="278624" y="506370"/>
                    </a:lnTo>
                    <a:lnTo>
                      <a:pt x="301795" y="511053"/>
                    </a:lnTo>
                    <a:lnTo>
                      <a:pt x="325824" y="514671"/>
                    </a:lnTo>
                    <a:lnTo>
                      <a:pt x="349853" y="516587"/>
                    </a:lnTo>
                    <a:lnTo>
                      <a:pt x="375313" y="517438"/>
                    </a:lnTo>
                    <a:lnTo>
                      <a:pt x="400200" y="516587"/>
                    </a:lnTo>
                    <a:lnTo>
                      <a:pt x="424801" y="514671"/>
                    </a:lnTo>
                    <a:lnTo>
                      <a:pt x="448258" y="511053"/>
                    </a:lnTo>
                    <a:lnTo>
                      <a:pt x="471429" y="506370"/>
                    </a:lnTo>
                    <a:lnTo>
                      <a:pt x="494028" y="500197"/>
                    </a:lnTo>
                    <a:lnTo>
                      <a:pt x="515769" y="493173"/>
                    </a:lnTo>
                    <a:lnTo>
                      <a:pt x="536365" y="484872"/>
                    </a:lnTo>
                    <a:lnTo>
                      <a:pt x="556390" y="475507"/>
                    </a:lnTo>
                    <a:lnTo>
                      <a:pt x="574984" y="464864"/>
                    </a:lnTo>
                    <a:lnTo>
                      <a:pt x="592720" y="453796"/>
                    </a:lnTo>
                    <a:lnTo>
                      <a:pt x="609597" y="441238"/>
                    </a:lnTo>
                    <a:lnTo>
                      <a:pt x="624759" y="428041"/>
                    </a:lnTo>
                    <a:lnTo>
                      <a:pt x="638490" y="414310"/>
                    </a:lnTo>
                    <a:lnTo>
                      <a:pt x="651362" y="399306"/>
                    </a:lnTo>
                    <a:lnTo>
                      <a:pt x="662519" y="383768"/>
                    </a:lnTo>
                    <a:lnTo>
                      <a:pt x="672245" y="367592"/>
                    </a:lnTo>
                    <a:lnTo>
                      <a:pt x="680255" y="350989"/>
                    </a:lnTo>
                    <a:lnTo>
                      <a:pt x="686834" y="333748"/>
                    </a:lnTo>
                    <a:lnTo>
                      <a:pt x="691411" y="316082"/>
                    </a:lnTo>
                    <a:lnTo>
                      <a:pt x="694272" y="297777"/>
                    </a:lnTo>
                    <a:lnTo>
                      <a:pt x="695416" y="279259"/>
                    </a:lnTo>
                    <a:lnTo>
                      <a:pt x="694272" y="260741"/>
                    </a:lnTo>
                    <a:lnTo>
                      <a:pt x="691411" y="242436"/>
                    </a:lnTo>
                    <a:lnTo>
                      <a:pt x="686834" y="224556"/>
                    </a:lnTo>
                    <a:lnTo>
                      <a:pt x="680255" y="207316"/>
                    </a:lnTo>
                    <a:lnTo>
                      <a:pt x="672245" y="190713"/>
                    </a:lnTo>
                    <a:lnTo>
                      <a:pt x="662519" y="174537"/>
                    </a:lnTo>
                    <a:lnTo>
                      <a:pt x="651362" y="158999"/>
                    </a:lnTo>
                    <a:lnTo>
                      <a:pt x="638490" y="144312"/>
                    </a:lnTo>
                    <a:lnTo>
                      <a:pt x="624759" y="130264"/>
                    </a:lnTo>
                    <a:lnTo>
                      <a:pt x="609597" y="117067"/>
                    </a:lnTo>
                    <a:lnTo>
                      <a:pt x="592720" y="104935"/>
                    </a:lnTo>
                    <a:lnTo>
                      <a:pt x="574984" y="93441"/>
                    </a:lnTo>
                    <a:lnTo>
                      <a:pt x="556390" y="82798"/>
                    </a:lnTo>
                    <a:lnTo>
                      <a:pt x="536365" y="73433"/>
                    </a:lnTo>
                    <a:lnTo>
                      <a:pt x="515769" y="65132"/>
                    </a:lnTo>
                    <a:lnTo>
                      <a:pt x="494028" y="58108"/>
                    </a:lnTo>
                    <a:lnTo>
                      <a:pt x="471429" y="51935"/>
                    </a:lnTo>
                    <a:lnTo>
                      <a:pt x="448258" y="47252"/>
                    </a:lnTo>
                    <a:lnTo>
                      <a:pt x="424801" y="43634"/>
                    </a:lnTo>
                    <a:lnTo>
                      <a:pt x="400200" y="41718"/>
                    </a:lnTo>
                    <a:lnTo>
                      <a:pt x="375313" y="40867"/>
                    </a:lnTo>
                    <a:close/>
                    <a:moveTo>
                      <a:pt x="375313" y="0"/>
                    </a:moveTo>
                    <a:lnTo>
                      <a:pt x="403061" y="638"/>
                    </a:lnTo>
                    <a:lnTo>
                      <a:pt x="430523" y="2979"/>
                    </a:lnTo>
                    <a:lnTo>
                      <a:pt x="457126" y="6811"/>
                    </a:lnTo>
                    <a:lnTo>
                      <a:pt x="483444" y="11919"/>
                    </a:lnTo>
                    <a:lnTo>
                      <a:pt x="508617" y="18305"/>
                    </a:lnTo>
                    <a:lnTo>
                      <a:pt x="533219" y="26180"/>
                    </a:lnTo>
                    <a:lnTo>
                      <a:pt x="556676" y="34907"/>
                    </a:lnTo>
                    <a:lnTo>
                      <a:pt x="579275" y="45124"/>
                    </a:lnTo>
                    <a:lnTo>
                      <a:pt x="600729" y="56405"/>
                    </a:lnTo>
                    <a:lnTo>
                      <a:pt x="621040" y="68537"/>
                    </a:lnTo>
                    <a:lnTo>
                      <a:pt x="640206" y="81947"/>
                    </a:lnTo>
                    <a:lnTo>
                      <a:pt x="657942" y="95995"/>
                    </a:lnTo>
                    <a:lnTo>
                      <a:pt x="674533" y="111107"/>
                    </a:lnTo>
                    <a:lnTo>
                      <a:pt x="689695" y="127284"/>
                    </a:lnTo>
                    <a:lnTo>
                      <a:pt x="703140" y="144099"/>
                    </a:lnTo>
                    <a:lnTo>
                      <a:pt x="715440" y="161553"/>
                    </a:lnTo>
                    <a:lnTo>
                      <a:pt x="725452" y="179645"/>
                    </a:lnTo>
                    <a:lnTo>
                      <a:pt x="734320" y="198801"/>
                    </a:lnTo>
                    <a:lnTo>
                      <a:pt x="741186" y="217958"/>
                    </a:lnTo>
                    <a:lnTo>
                      <a:pt x="746049" y="237966"/>
                    </a:lnTo>
                    <a:lnTo>
                      <a:pt x="749195" y="258400"/>
                    </a:lnTo>
                    <a:lnTo>
                      <a:pt x="750054" y="279259"/>
                    </a:lnTo>
                    <a:lnTo>
                      <a:pt x="749195" y="298841"/>
                    </a:lnTo>
                    <a:lnTo>
                      <a:pt x="746335" y="318423"/>
                    </a:lnTo>
                    <a:lnTo>
                      <a:pt x="741758" y="337367"/>
                    </a:lnTo>
                    <a:lnTo>
                      <a:pt x="735751" y="355885"/>
                    </a:lnTo>
                    <a:lnTo>
                      <a:pt x="727741" y="374190"/>
                    </a:lnTo>
                    <a:lnTo>
                      <a:pt x="718301" y="391644"/>
                    </a:lnTo>
                    <a:lnTo>
                      <a:pt x="707430" y="408672"/>
                    </a:lnTo>
                    <a:lnTo>
                      <a:pt x="695130" y="424635"/>
                    </a:lnTo>
                    <a:lnTo>
                      <a:pt x="828721" y="524462"/>
                    </a:lnTo>
                    <a:lnTo>
                      <a:pt x="833870" y="521908"/>
                    </a:lnTo>
                    <a:lnTo>
                      <a:pt x="839591" y="520631"/>
                    </a:lnTo>
                    <a:lnTo>
                      <a:pt x="845312" y="519992"/>
                    </a:lnTo>
                    <a:lnTo>
                      <a:pt x="851034" y="520631"/>
                    </a:lnTo>
                    <a:lnTo>
                      <a:pt x="856183" y="521482"/>
                    </a:lnTo>
                    <a:lnTo>
                      <a:pt x="860760" y="523398"/>
                    </a:lnTo>
                    <a:lnTo>
                      <a:pt x="865051" y="526165"/>
                    </a:lnTo>
                    <a:lnTo>
                      <a:pt x="1069871" y="678566"/>
                    </a:lnTo>
                    <a:lnTo>
                      <a:pt x="1073876" y="682184"/>
                    </a:lnTo>
                    <a:lnTo>
                      <a:pt x="1076450" y="686228"/>
                    </a:lnTo>
                    <a:lnTo>
                      <a:pt x="1077595" y="690698"/>
                    </a:lnTo>
                    <a:lnTo>
                      <a:pt x="1077595" y="695168"/>
                    </a:lnTo>
                    <a:lnTo>
                      <a:pt x="1076450" y="699425"/>
                    </a:lnTo>
                    <a:lnTo>
                      <a:pt x="1073876" y="703682"/>
                    </a:lnTo>
                    <a:lnTo>
                      <a:pt x="1069871" y="707513"/>
                    </a:lnTo>
                    <a:lnTo>
                      <a:pt x="954302" y="793292"/>
                    </a:lnTo>
                    <a:lnTo>
                      <a:pt x="950011" y="796059"/>
                    </a:lnTo>
                    <a:lnTo>
                      <a:pt x="945434" y="797975"/>
                    </a:lnTo>
                    <a:lnTo>
                      <a:pt x="939999" y="799039"/>
                    </a:lnTo>
                    <a:lnTo>
                      <a:pt x="934850" y="799465"/>
                    </a:lnTo>
                    <a:lnTo>
                      <a:pt x="929414" y="799039"/>
                    </a:lnTo>
                    <a:lnTo>
                      <a:pt x="924265" y="797975"/>
                    </a:lnTo>
                    <a:lnTo>
                      <a:pt x="919402" y="796059"/>
                    </a:lnTo>
                    <a:lnTo>
                      <a:pt x="915111" y="793292"/>
                    </a:lnTo>
                    <a:lnTo>
                      <a:pt x="710291" y="640891"/>
                    </a:lnTo>
                    <a:lnTo>
                      <a:pt x="706572" y="637060"/>
                    </a:lnTo>
                    <a:lnTo>
                      <a:pt x="703712" y="632590"/>
                    </a:lnTo>
                    <a:lnTo>
                      <a:pt x="702567" y="627907"/>
                    </a:lnTo>
                    <a:lnTo>
                      <a:pt x="702853" y="623225"/>
                    </a:lnTo>
                    <a:lnTo>
                      <a:pt x="704856" y="618542"/>
                    </a:lnTo>
                    <a:lnTo>
                      <a:pt x="708003" y="614498"/>
                    </a:lnTo>
                    <a:lnTo>
                      <a:pt x="574984" y="515097"/>
                    </a:lnTo>
                    <a:lnTo>
                      <a:pt x="552671" y="524888"/>
                    </a:lnTo>
                    <a:lnTo>
                      <a:pt x="529500" y="533402"/>
                    </a:lnTo>
                    <a:lnTo>
                      <a:pt x="505471" y="541064"/>
                    </a:lnTo>
                    <a:lnTo>
                      <a:pt x="481156" y="547024"/>
                    </a:lnTo>
                    <a:lnTo>
                      <a:pt x="455410" y="551920"/>
                    </a:lnTo>
                    <a:lnTo>
                      <a:pt x="429378" y="555325"/>
                    </a:lnTo>
                    <a:lnTo>
                      <a:pt x="402489" y="557667"/>
                    </a:lnTo>
                    <a:lnTo>
                      <a:pt x="375313" y="558305"/>
                    </a:lnTo>
                    <a:lnTo>
                      <a:pt x="346993" y="557667"/>
                    </a:lnTo>
                    <a:lnTo>
                      <a:pt x="319817" y="555325"/>
                    </a:lnTo>
                    <a:lnTo>
                      <a:pt x="292927" y="551494"/>
                    </a:lnTo>
                    <a:lnTo>
                      <a:pt x="266609" y="546599"/>
                    </a:lnTo>
                    <a:lnTo>
                      <a:pt x="241436" y="540000"/>
                    </a:lnTo>
                    <a:lnTo>
                      <a:pt x="217120" y="532550"/>
                    </a:lnTo>
                    <a:lnTo>
                      <a:pt x="193663" y="523398"/>
                    </a:lnTo>
                    <a:lnTo>
                      <a:pt x="171064" y="513181"/>
                    </a:lnTo>
                    <a:lnTo>
                      <a:pt x="149324" y="502113"/>
                    </a:lnTo>
                    <a:lnTo>
                      <a:pt x="129013" y="489768"/>
                    </a:lnTo>
                    <a:lnTo>
                      <a:pt x="110133" y="476358"/>
                    </a:lnTo>
                    <a:lnTo>
                      <a:pt x="92111" y="462310"/>
                    </a:lnTo>
                    <a:lnTo>
                      <a:pt x="75806" y="447198"/>
                    </a:lnTo>
                    <a:lnTo>
                      <a:pt x="60645" y="431021"/>
                    </a:lnTo>
                    <a:lnTo>
                      <a:pt x="46914" y="414206"/>
                    </a:lnTo>
                    <a:lnTo>
                      <a:pt x="35185" y="396752"/>
                    </a:lnTo>
                    <a:lnTo>
                      <a:pt x="24601" y="378660"/>
                    </a:lnTo>
                    <a:lnTo>
                      <a:pt x="16019" y="359716"/>
                    </a:lnTo>
                    <a:lnTo>
                      <a:pt x="9153" y="340347"/>
                    </a:lnTo>
                    <a:lnTo>
                      <a:pt x="4004" y="320339"/>
                    </a:lnTo>
                    <a:lnTo>
                      <a:pt x="858" y="299905"/>
                    </a:lnTo>
                    <a:lnTo>
                      <a:pt x="0" y="279259"/>
                    </a:lnTo>
                    <a:lnTo>
                      <a:pt x="858" y="258400"/>
                    </a:lnTo>
                    <a:lnTo>
                      <a:pt x="4004" y="237966"/>
                    </a:lnTo>
                    <a:lnTo>
                      <a:pt x="9153" y="217958"/>
                    </a:lnTo>
                    <a:lnTo>
                      <a:pt x="16019" y="198801"/>
                    </a:lnTo>
                    <a:lnTo>
                      <a:pt x="24601" y="179645"/>
                    </a:lnTo>
                    <a:lnTo>
                      <a:pt x="35185" y="161553"/>
                    </a:lnTo>
                    <a:lnTo>
                      <a:pt x="46914" y="144099"/>
                    </a:lnTo>
                    <a:lnTo>
                      <a:pt x="60645" y="127284"/>
                    </a:lnTo>
                    <a:lnTo>
                      <a:pt x="75806" y="111107"/>
                    </a:lnTo>
                    <a:lnTo>
                      <a:pt x="92111" y="95995"/>
                    </a:lnTo>
                    <a:lnTo>
                      <a:pt x="110133" y="81947"/>
                    </a:lnTo>
                    <a:lnTo>
                      <a:pt x="129013" y="68537"/>
                    </a:lnTo>
                    <a:lnTo>
                      <a:pt x="149324" y="56405"/>
                    </a:lnTo>
                    <a:lnTo>
                      <a:pt x="171064" y="45124"/>
                    </a:lnTo>
                    <a:lnTo>
                      <a:pt x="193663" y="34907"/>
                    </a:lnTo>
                    <a:lnTo>
                      <a:pt x="217120" y="26180"/>
                    </a:lnTo>
                    <a:lnTo>
                      <a:pt x="241436" y="18305"/>
                    </a:lnTo>
                    <a:lnTo>
                      <a:pt x="266609" y="11919"/>
                    </a:lnTo>
                    <a:lnTo>
                      <a:pt x="292927" y="6811"/>
                    </a:lnTo>
                    <a:lnTo>
                      <a:pt x="319817" y="2979"/>
                    </a:lnTo>
                    <a:lnTo>
                      <a:pt x="346993" y="638"/>
                    </a:lnTo>
                    <a:lnTo>
                      <a:pt x="375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65" name="Group 28"/>
          <p:cNvGrpSpPr/>
          <p:nvPr/>
        </p:nvGrpSpPr>
        <p:grpSpPr>
          <a:xfrm>
            <a:off x="4512960" y="1206360"/>
            <a:ext cx="3475800" cy="5392800"/>
            <a:chOff x="4512960" y="1206360"/>
            <a:chExt cx="3475800" cy="5392800"/>
          </a:xfrm>
        </p:grpSpPr>
        <p:grpSp>
          <p:nvGrpSpPr>
            <p:cNvPr id="566" name="Group 29"/>
            <p:cNvGrpSpPr/>
            <p:nvPr/>
          </p:nvGrpSpPr>
          <p:grpSpPr>
            <a:xfrm>
              <a:off x="4512960" y="1206360"/>
              <a:ext cx="3475800" cy="5392800"/>
              <a:chOff x="4512960" y="1206360"/>
              <a:chExt cx="3475800" cy="5392800"/>
            </a:xfrm>
          </p:grpSpPr>
          <p:grpSp>
            <p:nvGrpSpPr>
              <p:cNvPr id="567" name="Group 30"/>
              <p:cNvGrpSpPr/>
              <p:nvPr/>
            </p:nvGrpSpPr>
            <p:grpSpPr>
              <a:xfrm>
                <a:off x="4512960" y="1206360"/>
                <a:ext cx="3271680" cy="5392800"/>
                <a:chOff x="4512960" y="1206360"/>
                <a:chExt cx="3271680" cy="5392800"/>
              </a:xfrm>
            </p:grpSpPr>
            <p:sp>
              <p:nvSpPr>
                <p:cNvPr id="568" name="CustomShape 31"/>
                <p:cNvSpPr/>
                <p:nvPr/>
              </p:nvSpPr>
              <p:spPr>
                <a:xfrm>
                  <a:off x="4512960" y="1206360"/>
                  <a:ext cx="3270960" cy="5392800"/>
                </a:xfrm>
                <a:prstGeom prst="rect">
                  <a:avLst/>
                </a:prstGeom>
                <a:solidFill>
                  <a:srgbClr val="bf8f00"/>
                </a:solidFill>
                <a:ln>
                  <a:noFill/>
                </a:ln>
                <a:scene3d>
                  <a:camera prst="orthographicFront"/>
                  <a:lightRig dir="t" rig="threePt"/>
                </a:scene3d>
                <a:sp3d prstMaterial="legacyMatte"/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9" name="CustomShape 32"/>
                <p:cNvSpPr/>
                <p:nvPr/>
              </p:nvSpPr>
              <p:spPr>
                <a:xfrm>
                  <a:off x="5131440" y="1206360"/>
                  <a:ext cx="2652480" cy="539280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algn="r" blurRad="50800" dir="10800000" dist="3816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570" name="Group 33"/>
                <p:cNvGrpSpPr/>
                <p:nvPr/>
              </p:nvGrpSpPr>
              <p:grpSpPr>
                <a:xfrm>
                  <a:off x="5009040" y="1206360"/>
                  <a:ext cx="2775600" cy="1977840"/>
                  <a:chOff x="5009040" y="1206360"/>
                  <a:chExt cx="2775600" cy="1977840"/>
                </a:xfrm>
              </p:grpSpPr>
              <p:sp>
                <p:nvSpPr>
                  <p:cNvPr id="571" name="CustomShape 34"/>
                  <p:cNvSpPr/>
                  <p:nvPr/>
                </p:nvSpPr>
                <p:spPr>
                  <a:xfrm>
                    <a:off x="5009040" y="1206360"/>
                    <a:ext cx="2774880" cy="12700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72" name="CustomShape 35"/>
                  <p:cNvSpPr/>
                  <p:nvPr/>
                </p:nvSpPr>
                <p:spPr>
                  <a:xfrm rot="10800000">
                    <a:off x="5009760" y="2477520"/>
                    <a:ext cx="2774880" cy="706680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573" name="Group 36"/>
              <p:cNvGrpSpPr/>
              <p:nvPr/>
            </p:nvGrpSpPr>
            <p:grpSpPr>
              <a:xfrm>
                <a:off x="4596120" y="3157920"/>
                <a:ext cx="3392640" cy="2446920"/>
                <a:chOff x="4596120" y="3157920"/>
                <a:chExt cx="3392640" cy="2446920"/>
              </a:xfrm>
            </p:grpSpPr>
            <p:grpSp>
              <p:nvGrpSpPr>
                <p:cNvPr id="574" name="Group 37"/>
                <p:cNvGrpSpPr/>
                <p:nvPr/>
              </p:nvGrpSpPr>
              <p:grpSpPr>
                <a:xfrm>
                  <a:off x="4596120" y="3868560"/>
                  <a:ext cx="3392640" cy="1736280"/>
                  <a:chOff x="4596120" y="3868560"/>
                  <a:chExt cx="3392640" cy="1736280"/>
                </a:xfrm>
              </p:grpSpPr>
              <p:grpSp>
                <p:nvGrpSpPr>
                  <p:cNvPr id="575" name="Group 38"/>
                  <p:cNvGrpSpPr/>
                  <p:nvPr/>
                </p:nvGrpSpPr>
                <p:grpSpPr>
                  <a:xfrm>
                    <a:off x="4596120" y="3868560"/>
                    <a:ext cx="3036600" cy="421920"/>
                    <a:chOff x="4596120" y="3868560"/>
                    <a:chExt cx="3036600" cy="421920"/>
                  </a:xfrm>
                </p:grpSpPr>
                <p:sp>
                  <p:nvSpPr>
                    <p:cNvPr id="576" name="CustomShape 39"/>
                    <p:cNvSpPr/>
                    <p:nvPr/>
                  </p:nvSpPr>
                  <p:spPr>
                    <a:xfrm>
                      <a:off x="4596120" y="3868560"/>
                      <a:ext cx="3036600" cy="3992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wrap="none" lIns="90000" rIns="90000" tIns="45000" bIns="45000"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Typically 50-100 Teams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77" name="Line 40"/>
                    <p:cNvSpPr/>
                    <p:nvPr/>
                  </p:nvSpPr>
                  <p:spPr>
                    <a:xfrm>
                      <a:off x="5378040" y="4290120"/>
                      <a:ext cx="208764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578" name="Group 41"/>
                  <p:cNvGrpSpPr/>
                  <p:nvPr/>
                </p:nvGrpSpPr>
                <p:grpSpPr>
                  <a:xfrm>
                    <a:off x="4979520" y="4268520"/>
                    <a:ext cx="3009240" cy="707400"/>
                    <a:chOff x="4979520" y="4268520"/>
                    <a:chExt cx="3009240" cy="707400"/>
                  </a:xfrm>
                </p:grpSpPr>
                <p:sp>
                  <p:nvSpPr>
                    <p:cNvPr id="579" name="CustomShape 42"/>
                    <p:cNvSpPr/>
                    <p:nvPr/>
                  </p:nvSpPr>
                  <p:spPr>
                    <a:xfrm>
                      <a:off x="4979520" y="4268520"/>
                      <a:ext cx="3009240" cy="707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Run by Regional contest staff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80" name="Line 43"/>
                    <p:cNvSpPr/>
                    <p:nvPr/>
                  </p:nvSpPr>
                  <p:spPr>
                    <a:xfrm>
                      <a:off x="5413320" y="4910040"/>
                      <a:ext cx="208800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581" name="Group 44"/>
                  <p:cNvGrpSpPr/>
                  <p:nvPr/>
                </p:nvGrpSpPr>
                <p:grpSpPr>
                  <a:xfrm>
                    <a:off x="4742280" y="4882680"/>
                    <a:ext cx="3036600" cy="722160"/>
                    <a:chOff x="4742280" y="4882680"/>
                    <a:chExt cx="3036600" cy="722160"/>
                  </a:xfrm>
                </p:grpSpPr>
                <p:sp>
                  <p:nvSpPr>
                    <p:cNvPr id="582" name="CustomShape 45"/>
                    <p:cNvSpPr/>
                    <p:nvPr/>
                  </p:nvSpPr>
                  <p:spPr>
                    <a:xfrm>
                      <a:off x="4742280" y="4882680"/>
                      <a:ext cx="3036600" cy="707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Regional Winners get to go to World Finals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83" name="Line 46"/>
                    <p:cNvSpPr/>
                    <p:nvPr/>
                  </p:nvSpPr>
                  <p:spPr>
                    <a:xfrm>
                      <a:off x="5419080" y="5604480"/>
                      <a:ext cx="208800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sp>
              <p:nvSpPr>
                <p:cNvPr id="584" name="CustomShape 47"/>
                <p:cNvSpPr/>
                <p:nvPr/>
              </p:nvSpPr>
              <p:spPr>
                <a:xfrm>
                  <a:off x="5131440" y="3157920"/>
                  <a:ext cx="2652480" cy="5911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3200" spc="-1" strike="noStrike">
                      <a:solidFill>
                        <a:srgbClr val="ffffff"/>
                      </a:solidFill>
                      <a:latin typeface="Arial"/>
                      <a:ea typeface="Calibri"/>
                    </a:rPr>
                    <a:t>REGIONAL</a:t>
                  </a:r>
                  <a:endParaRPr b="0" lang="en-US" sz="32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585" name="Group 48"/>
            <p:cNvGrpSpPr/>
            <p:nvPr/>
          </p:nvGrpSpPr>
          <p:grpSpPr>
            <a:xfrm>
              <a:off x="6028560" y="1590840"/>
              <a:ext cx="869400" cy="769680"/>
              <a:chOff x="6028560" y="1590840"/>
              <a:chExt cx="869400" cy="769680"/>
            </a:xfrm>
          </p:grpSpPr>
          <p:sp>
            <p:nvSpPr>
              <p:cNvPr id="586" name="CustomShape 49"/>
              <p:cNvSpPr/>
              <p:nvPr/>
            </p:nvSpPr>
            <p:spPr>
              <a:xfrm>
                <a:off x="6258600" y="1966680"/>
                <a:ext cx="255240" cy="207000"/>
              </a:xfrm>
              <a:custGeom>
                <a:avLst/>
                <a:gdLst/>
                <a:ahLst/>
                <a:rect l="l" t="t" r="r" b="b"/>
                <a:pathLst>
                  <a:path w="255905" h="207645">
                    <a:moveTo>
                      <a:pt x="128074" y="38203"/>
                    </a:moveTo>
                    <a:lnTo>
                      <a:pt x="115899" y="38797"/>
                    </a:lnTo>
                    <a:lnTo>
                      <a:pt x="104699" y="40974"/>
                    </a:lnTo>
                    <a:lnTo>
                      <a:pt x="93742" y="44339"/>
                    </a:lnTo>
                    <a:lnTo>
                      <a:pt x="84003" y="48694"/>
                    </a:lnTo>
                    <a:lnTo>
                      <a:pt x="74994" y="54237"/>
                    </a:lnTo>
                    <a:lnTo>
                      <a:pt x="66958" y="60571"/>
                    </a:lnTo>
                    <a:lnTo>
                      <a:pt x="59897" y="68093"/>
                    </a:lnTo>
                    <a:lnTo>
                      <a:pt x="54541" y="76011"/>
                    </a:lnTo>
                    <a:lnTo>
                      <a:pt x="50401" y="84918"/>
                    </a:lnTo>
                    <a:lnTo>
                      <a:pt x="47966" y="94024"/>
                    </a:lnTo>
                    <a:lnTo>
                      <a:pt x="46993" y="103921"/>
                    </a:lnTo>
                    <a:lnTo>
                      <a:pt x="47966" y="113422"/>
                    </a:lnTo>
                    <a:lnTo>
                      <a:pt x="50401" y="122924"/>
                    </a:lnTo>
                    <a:lnTo>
                      <a:pt x="54541" y="131435"/>
                    </a:lnTo>
                    <a:lnTo>
                      <a:pt x="59897" y="139749"/>
                    </a:lnTo>
                    <a:lnTo>
                      <a:pt x="66958" y="146810"/>
                    </a:lnTo>
                    <a:lnTo>
                      <a:pt x="74994" y="153605"/>
                    </a:lnTo>
                    <a:lnTo>
                      <a:pt x="84003" y="159148"/>
                    </a:lnTo>
                    <a:lnTo>
                      <a:pt x="93742" y="163503"/>
                    </a:lnTo>
                    <a:lnTo>
                      <a:pt x="104699" y="166868"/>
                    </a:lnTo>
                    <a:lnTo>
                      <a:pt x="115899" y="169045"/>
                    </a:lnTo>
                    <a:lnTo>
                      <a:pt x="128074" y="169639"/>
                    </a:lnTo>
                    <a:lnTo>
                      <a:pt x="139761" y="169045"/>
                    </a:lnTo>
                    <a:lnTo>
                      <a:pt x="151449" y="166868"/>
                    </a:lnTo>
                    <a:lnTo>
                      <a:pt x="162162" y="163503"/>
                    </a:lnTo>
                    <a:lnTo>
                      <a:pt x="172145" y="159148"/>
                    </a:lnTo>
                    <a:lnTo>
                      <a:pt x="181154" y="153605"/>
                    </a:lnTo>
                    <a:lnTo>
                      <a:pt x="189189" y="146875"/>
                    </a:lnTo>
                    <a:lnTo>
                      <a:pt x="196007" y="139749"/>
                    </a:lnTo>
                    <a:lnTo>
                      <a:pt x="201607" y="131435"/>
                    </a:lnTo>
                    <a:lnTo>
                      <a:pt x="205503" y="122924"/>
                    </a:lnTo>
                    <a:lnTo>
                      <a:pt x="208181" y="113422"/>
                    </a:lnTo>
                    <a:lnTo>
                      <a:pt x="209155" y="103921"/>
                    </a:lnTo>
                    <a:lnTo>
                      <a:pt x="208181" y="94024"/>
                    </a:lnTo>
                    <a:lnTo>
                      <a:pt x="205503" y="84918"/>
                    </a:lnTo>
                    <a:lnTo>
                      <a:pt x="201607" y="76011"/>
                    </a:lnTo>
                    <a:lnTo>
                      <a:pt x="196007" y="68093"/>
                    </a:lnTo>
                    <a:lnTo>
                      <a:pt x="189189" y="60571"/>
                    </a:lnTo>
                    <a:lnTo>
                      <a:pt x="181154" y="54237"/>
                    </a:lnTo>
                    <a:lnTo>
                      <a:pt x="172145" y="48694"/>
                    </a:lnTo>
                    <a:lnTo>
                      <a:pt x="162162" y="44339"/>
                    </a:lnTo>
                    <a:lnTo>
                      <a:pt x="151449" y="40974"/>
                    </a:lnTo>
                    <a:lnTo>
                      <a:pt x="139761" y="38797"/>
                    </a:lnTo>
                    <a:lnTo>
                      <a:pt x="128074" y="38203"/>
                    </a:lnTo>
                    <a:close/>
                    <a:moveTo>
                      <a:pt x="128074" y="0"/>
                    </a:moveTo>
                    <a:lnTo>
                      <a:pt x="142926" y="791"/>
                    </a:lnTo>
                    <a:lnTo>
                      <a:pt x="157049" y="2771"/>
                    </a:lnTo>
                    <a:lnTo>
                      <a:pt x="170927" y="6136"/>
                    </a:lnTo>
                    <a:lnTo>
                      <a:pt x="184319" y="10491"/>
                    </a:lnTo>
                    <a:lnTo>
                      <a:pt x="196494" y="16231"/>
                    </a:lnTo>
                    <a:lnTo>
                      <a:pt x="207938" y="22961"/>
                    </a:lnTo>
                    <a:lnTo>
                      <a:pt x="218407" y="30483"/>
                    </a:lnTo>
                    <a:lnTo>
                      <a:pt x="227903" y="39193"/>
                    </a:lnTo>
                    <a:lnTo>
                      <a:pt x="235939" y="48298"/>
                    </a:lnTo>
                    <a:lnTo>
                      <a:pt x="242756" y="58393"/>
                    </a:lnTo>
                    <a:lnTo>
                      <a:pt x="248356" y="68885"/>
                    </a:lnTo>
                    <a:lnTo>
                      <a:pt x="252739" y="79970"/>
                    </a:lnTo>
                    <a:lnTo>
                      <a:pt x="254931" y="91846"/>
                    </a:lnTo>
                    <a:lnTo>
                      <a:pt x="255905" y="103921"/>
                    </a:lnTo>
                    <a:lnTo>
                      <a:pt x="254931" y="115798"/>
                    </a:lnTo>
                    <a:lnTo>
                      <a:pt x="252739" y="127477"/>
                    </a:lnTo>
                    <a:lnTo>
                      <a:pt x="248356" y="138759"/>
                    </a:lnTo>
                    <a:lnTo>
                      <a:pt x="242756" y="149448"/>
                    </a:lnTo>
                    <a:lnTo>
                      <a:pt x="235939" y="159346"/>
                    </a:lnTo>
                    <a:lnTo>
                      <a:pt x="227903" y="168649"/>
                    </a:lnTo>
                    <a:lnTo>
                      <a:pt x="218407" y="177161"/>
                    </a:lnTo>
                    <a:lnTo>
                      <a:pt x="207938" y="184881"/>
                    </a:lnTo>
                    <a:lnTo>
                      <a:pt x="196494" y="191413"/>
                    </a:lnTo>
                    <a:lnTo>
                      <a:pt x="184319" y="196955"/>
                    </a:lnTo>
                    <a:lnTo>
                      <a:pt x="170927" y="201508"/>
                    </a:lnTo>
                    <a:lnTo>
                      <a:pt x="157049" y="205071"/>
                    </a:lnTo>
                    <a:lnTo>
                      <a:pt x="142926" y="206853"/>
                    </a:lnTo>
                    <a:lnTo>
                      <a:pt x="128074" y="207645"/>
                    </a:lnTo>
                    <a:lnTo>
                      <a:pt x="112978" y="206853"/>
                    </a:lnTo>
                    <a:lnTo>
                      <a:pt x="98612" y="205071"/>
                    </a:lnTo>
                    <a:lnTo>
                      <a:pt x="84733" y="201508"/>
                    </a:lnTo>
                    <a:lnTo>
                      <a:pt x="71828" y="196955"/>
                    </a:lnTo>
                    <a:lnTo>
                      <a:pt x="59410" y="191413"/>
                    </a:lnTo>
                    <a:lnTo>
                      <a:pt x="48210" y="184881"/>
                    </a:lnTo>
                    <a:lnTo>
                      <a:pt x="37497" y="177161"/>
                    </a:lnTo>
                    <a:lnTo>
                      <a:pt x="28244" y="168649"/>
                    </a:lnTo>
                    <a:lnTo>
                      <a:pt x="20209" y="159346"/>
                    </a:lnTo>
                    <a:lnTo>
                      <a:pt x="13148" y="149448"/>
                    </a:lnTo>
                    <a:lnTo>
                      <a:pt x="7548" y="138759"/>
                    </a:lnTo>
                    <a:lnTo>
                      <a:pt x="3408" y="127477"/>
                    </a:lnTo>
                    <a:lnTo>
                      <a:pt x="730" y="115798"/>
                    </a:lnTo>
                    <a:lnTo>
                      <a:pt x="0" y="103921"/>
                    </a:lnTo>
                    <a:lnTo>
                      <a:pt x="730" y="91846"/>
                    </a:lnTo>
                    <a:lnTo>
                      <a:pt x="3408" y="79970"/>
                    </a:lnTo>
                    <a:lnTo>
                      <a:pt x="7548" y="68885"/>
                    </a:lnTo>
                    <a:lnTo>
                      <a:pt x="13148" y="58393"/>
                    </a:lnTo>
                    <a:lnTo>
                      <a:pt x="20209" y="48298"/>
                    </a:lnTo>
                    <a:lnTo>
                      <a:pt x="28244" y="39193"/>
                    </a:lnTo>
                    <a:lnTo>
                      <a:pt x="37497" y="30483"/>
                    </a:lnTo>
                    <a:lnTo>
                      <a:pt x="48210" y="22961"/>
                    </a:lnTo>
                    <a:lnTo>
                      <a:pt x="59410" y="16231"/>
                    </a:lnTo>
                    <a:lnTo>
                      <a:pt x="71828" y="10491"/>
                    </a:lnTo>
                    <a:lnTo>
                      <a:pt x="84733" y="6136"/>
                    </a:lnTo>
                    <a:lnTo>
                      <a:pt x="98612" y="2771"/>
                    </a:lnTo>
                    <a:lnTo>
                      <a:pt x="112978" y="791"/>
                    </a:lnTo>
                    <a:lnTo>
                      <a:pt x="1280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" name="CustomShape 50"/>
              <p:cNvSpPr/>
              <p:nvPr/>
            </p:nvSpPr>
            <p:spPr>
              <a:xfrm>
                <a:off x="6028560" y="1590840"/>
                <a:ext cx="869400" cy="769680"/>
              </a:xfrm>
              <a:custGeom>
                <a:avLst/>
                <a:gdLst/>
                <a:ahLst/>
                <a:rect l="l" t="t" r="r" b="b"/>
                <a:pathLst>
                  <a:path w="869950" h="770255">
                    <a:moveTo>
                      <a:pt x="333043" y="226732"/>
                    </a:moveTo>
                    <a:lnTo>
                      <a:pt x="333043" y="256487"/>
                    </a:lnTo>
                    <a:lnTo>
                      <a:pt x="332556" y="260851"/>
                    </a:lnTo>
                    <a:lnTo>
                      <a:pt x="330853" y="265215"/>
                    </a:lnTo>
                    <a:lnTo>
                      <a:pt x="327691" y="268587"/>
                    </a:lnTo>
                    <a:lnTo>
                      <a:pt x="323799" y="271761"/>
                    </a:lnTo>
                    <a:lnTo>
                      <a:pt x="319176" y="273745"/>
                    </a:lnTo>
                    <a:lnTo>
                      <a:pt x="313824" y="275133"/>
                    </a:lnTo>
                    <a:lnTo>
                      <a:pt x="295335" y="278307"/>
                    </a:lnTo>
                    <a:lnTo>
                      <a:pt x="277576" y="282473"/>
                    </a:lnTo>
                    <a:lnTo>
                      <a:pt x="259817" y="287828"/>
                    </a:lnTo>
                    <a:lnTo>
                      <a:pt x="243275" y="294176"/>
                    </a:lnTo>
                    <a:lnTo>
                      <a:pt x="226732" y="301516"/>
                    </a:lnTo>
                    <a:lnTo>
                      <a:pt x="210919" y="309847"/>
                    </a:lnTo>
                    <a:lnTo>
                      <a:pt x="206054" y="312029"/>
                    </a:lnTo>
                    <a:lnTo>
                      <a:pt x="200702" y="313219"/>
                    </a:lnTo>
                    <a:lnTo>
                      <a:pt x="195350" y="313418"/>
                    </a:lnTo>
                    <a:lnTo>
                      <a:pt x="190241" y="312426"/>
                    </a:lnTo>
                    <a:lnTo>
                      <a:pt x="185132" y="310641"/>
                    </a:lnTo>
                    <a:lnTo>
                      <a:pt x="180996" y="307863"/>
                    </a:lnTo>
                    <a:lnTo>
                      <a:pt x="154966" y="287035"/>
                    </a:lnTo>
                    <a:lnTo>
                      <a:pt x="120664" y="314806"/>
                    </a:lnTo>
                    <a:lnTo>
                      <a:pt x="146451" y="336031"/>
                    </a:lnTo>
                    <a:lnTo>
                      <a:pt x="149857" y="339437"/>
                    </a:lnTo>
                    <a:lnTo>
                      <a:pt x="152047" y="343371"/>
                    </a:lnTo>
                    <a:lnTo>
                      <a:pt x="153263" y="347735"/>
                    </a:lnTo>
                    <a:lnTo>
                      <a:pt x="153020" y="352099"/>
                    </a:lnTo>
                    <a:lnTo>
                      <a:pt x="151560" y="356265"/>
                    </a:lnTo>
                    <a:lnTo>
                      <a:pt x="148884" y="360232"/>
                    </a:lnTo>
                    <a:lnTo>
                      <a:pt x="138667" y="373126"/>
                    </a:lnTo>
                    <a:lnTo>
                      <a:pt x="129665" y="386416"/>
                    </a:lnTo>
                    <a:lnTo>
                      <a:pt x="121881" y="400104"/>
                    </a:lnTo>
                    <a:lnTo>
                      <a:pt x="115555" y="414386"/>
                    </a:lnTo>
                    <a:lnTo>
                      <a:pt x="110203" y="429065"/>
                    </a:lnTo>
                    <a:lnTo>
                      <a:pt x="106311" y="443943"/>
                    </a:lnTo>
                    <a:lnTo>
                      <a:pt x="104851" y="448307"/>
                    </a:lnTo>
                    <a:lnTo>
                      <a:pt x="101932" y="452274"/>
                    </a:lnTo>
                    <a:lnTo>
                      <a:pt x="98283" y="455249"/>
                    </a:lnTo>
                    <a:lnTo>
                      <a:pt x="93904" y="457828"/>
                    </a:lnTo>
                    <a:lnTo>
                      <a:pt x="88795" y="459217"/>
                    </a:lnTo>
                    <a:lnTo>
                      <a:pt x="83200" y="459812"/>
                    </a:lnTo>
                    <a:lnTo>
                      <a:pt x="46952" y="459812"/>
                    </a:lnTo>
                    <a:lnTo>
                      <a:pt x="46952" y="499287"/>
                    </a:lnTo>
                    <a:lnTo>
                      <a:pt x="83200" y="499287"/>
                    </a:lnTo>
                    <a:lnTo>
                      <a:pt x="88795" y="500080"/>
                    </a:lnTo>
                    <a:lnTo>
                      <a:pt x="93904" y="501469"/>
                    </a:lnTo>
                    <a:lnTo>
                      <a:pt x="98283" y="503849"/>
                    </a:lnTo>
                    <a:lnTo>
                      <a:pt x="101932" y="507023"/>
                    </a:lnTo>
                    <a:lnTo>
                      <a:pt x="104851" y="510792"/>
                    </a:lnTo>
                    <a:lnTo>
                      <a:pt x="106311" y="515354"/>
                    </a:lnTo>
                    <a:lnTo>
                      <a:pt x="110203" y="530232"/>
                    </a:lnTo>
                    <a:lnTo>
                      <a:pt x="115555" y="544911"/>
                    </a:lnTo>
                    <a:lnTo>
                      <a:pt x="121881" y="558796"/>
                    </a:lnTo>
                    <a:lnTo>
                      <a:pt x="129665" y="572682"/>
                    </a:lnTo>
                    <a:lnTo>
                      <a:pt x="138667" y="586171"/>
                    </a:lnTo>
                    <a:lnTo>
                      <a:pt x="148884" y="599065"/>
                    </a:lnTo>
                    <a:lnTo>
                      <a:pt x="151560" y="603032"/>
                    </a:lnTo>
                    <a:lnTo>
                      <a:pt x="153020" y="607198"/>
                    </a:lnTo>
                    <a:lnTo>
                      <a:pt x="153263" y="611562"/>
                    </a:lnTo>
                    <a:lnTo>
                      <a:pt x="152047" y="615926"/>
                    </a:lnTo>
                    <a:lnTo>
                      <a:pt x="149857" y="619893"/>
                    </a:lnTo>
                    <a:lnTo>
                      <a:pt x="146451" y="623265"/>
                    </a:lnTo>
                    <a:lnTo>
                      <a:pt x="120664" y="644490"/>
                    </a:lnTo>
                    <a:lnTo>
                      <a:pt x="154966" y="672262"/>
                    </a:lnTo>
                    <a:lnTo>
                      <a:pt x="180996" y="651433"/>
                    </a:lnTo>
                    <a:lnTo>
                      <a:pt x="185132" y="648656"/>
                    </a:lnTo>
                    <a:lnTo>
                      <a:pt x="190241" y="646871"/>
                    </a:lnTo>
                    <a:lnTo>
                      <a:pt x="195350" y="645879"/>
                    </a:lnTo>
                    <a:lnTo>
                      <a:pt x="200702" y="646077"/>
                    </a:lnTo>
                    <a:lnTo>
                      <a:pt x="206054" y="647069"/>
                    </a:lnTo>
                    <a:lnTo>
                      <a:pt x="210919" y="649450"/>
                    </a:lnTo>
                    <a:lnTo>
                      <a:pt x="226732" y="657583"/>
                    </a:lnTo>
                    <a:lnTo>
                      <a:pt x="242788" y="665121"/>
                    </a:lnTo>
                    <a:lnTo>
                      <a:pt x="259817" y="671468"/>
                    </a:lnTo>
                    <a:lnTo>
                      <a:pt x="277576" y="676626"/>
                    </a:lnTo>
                    <a:lnTo>
                      <a:pt x="295335" y="680791"/>
                    </a:lnTo>
                    <a:lnTo>
                      <a:pt x="313824" y="684164"/>
                    </a:lnTo>
                    <a:lnTo>
                      <a:pt x="319176" y="685156"/>
                    </a:lnTo>
                    <a:lnTo>
                      <a:pt x="323799" y="687536"/>
                    </a:lnTo>
                    <a:lnTo>
                      <a:pt x="327691" y="690313"/>
                    </a:lnTo>
                    <a:lnTo>
                      <a:pt x="330853" y="694082"/>
                    </a:lnTo>
                    <a:lnTo>
                      <a:pt x="332556" y="698049"/>
                    </a:lnTo>
                    <a:lnTo>
                      <a:pt x="333043" y="702810"/>
                    </a:lnTo>
                    <a:lnTo>
                      <a:pt x="333043" y="732367"/>
                    </a:lnTo>
                    <a:lnTo>
                      <a:pt x="381698" y="732367"/>
                    </a:lnTo>
                    <a:lnTo>
                      <a:pt x="381698" y="702810"/>
                    </a:lnTo>
                    <a:lnTo>
                      <a:pt x="382671" y="698049"/>
                    </a:lnTo>
                    <a:lnTo>
                      <a:pt x="384374" y="694082"/>
                    </a:lnTo>
                    <a:lnTo>
                      <a:pt x="387293" y="690313"/>
                    </a:lnTo>
                    <a:lnTo>
                      <a:pt x="391186" y="687536"/>
                    </a:lnTo>
                    <a:lnTo>
                      <a:pt x="395808" y="685156"/>
                    </a:lnTo>
                    <a:lnTo>
                      <a:pt x="401403" y="684164"/>
                    </a:lnTo>
                    <a:lnTo>
                      <a:pt x="419892" y="680791"/>
                    </a:lnTo>
                    <a:lnTo>
                      <a:pt x="437651" y="676626"/>
                    </a:lnTo>
                    <a:lnTo>
                      <a:pt x="455167" y="671468"/>
                    </a:lnTo>
                    <a:lnTo>
                      <a:pt x="471953" y="665121"/>
                    </a:lnTo>
                    <a:lnTo>
                      <a:pt x="488495" y="657583"/>
                    </a:lnTo>
                    <a:lnTo>
                      <a:pt x="504308" y="649450"/>
                    </a:lnTo>
                    <a:lnTo>
                      <a:pt x="509174" y="647069"/>
                    </a:lnTo>
                    <a:lnTo>
                      <a:pt x="514283" y="646077"/>
                    </a:lnTo>
                    <a:lnTo>
                      <a:pt x="519878" y="645879"/>
                    </a:lnTo>
                    <a:lnTo>
                      <a:pt x="524987" y="646871"/>
                    </a:lnTo>
                    <a:lnTo>
                      <a:pt x="529852" y="648656"/>
                    </a:lnTo>
                    <a:lnTo>
                      <a:pt x="534231" y="651433"/>
                    </a:lnTo>
                    <a:lnTo>
                      <a:pt x="560261" y="672262"/>
                    </a:lnTo>
                    <a:lnTo>
                      <a:pt x="594563" y="644490"/>
                    </a:lnTo>
                    <a:lnTo>
                      <a:pt x="568776" y="623265"/>
                    </a:lnTo>
                    <a:lnTo>
                      <a:pt x="565370" y="619893"/>
                    </a:lnTo>
                    <a:lnTo>
                      <a:pt x="562937" y="615926"/>
                    </a:lnTo>
                    <a:lnTo>
                      <a:pt x="561964" y="611562"/>
                    </a:lnTo>
                    <a:lnTo>
                      <a:pt x="562208" y="607198"/>
                    </a:lnTo>
                    <a:lnTo>
                      <a:pt x="563667" y="603032"/>
                    </a:lnTo>
                    <a:lnTo>
                      <a:pt x="566100" y="599065"/>
                    </a:lnTo>
                    <a:lnTo>
                      <a:pt x="576318" y="586171"/>
                    </a:lnTo>
                    <a:lnTo>
                      <a:pt x="585562" y="572682"/>
                    </a:lnTo>
                    <a:lnTo>
                      <a:pt x="593347" y="558796"/>
                    </a:lnTo>
                    <a:lnTo>
                      <a:pt x="599672" y="544911"/>
                    </a:lnTo>
                    <a:lnTo>
                      <a:pt x="604781" y="530232"/>
                    </a:lnTo>
                    <a:lnTo>
                      <a:pt x="608916" y="515354"/>
                    </a:lnTo>
                    <a:lnTo>
                      <a:pt x="610376" y="510792"/>
                    </a:lnTo>
                    <a:lnTo>
                      <a:pt x="613295" y="507023"/>
                    </a:lnTo>
                    <a:lnTo>
                      <a:pt x="616701" y="503849"/>
                    </a:lnTo>
                    <a:lnTo>
                      <a:pt x="621323" y="501469"/>
                    </a:lnTo>
                    <a:lnTo>
                      <a:pt x="626432" y="500080"/>
                    </a:lnTo>
                    <a:lnTo>
                      <a:pt x="632027" y="499287"/>
                    </a:lnTo>
                    <a:lnTo>
                      <a:pt x="668275" y="499287"/>
                    </a:lnTo>
                    <a:lnTo>
                      <a:pt x="668275" y="459812"/>
                    </a:lnTo>
                    <a:lnTo>
                      <a:pt x="632027" y="459812"/>
                    </a:lnTo>
                    <a:lnTo>
                      <a:pt x="626432" y="459217"/>
                    </a:lnTo>
                    <a:lnTo>
                      <a:pt x="621323" y="457828"/>
                    </a:lnTo>
                    <a:lnTo>
                      <a:pt x="616701" y="455249"/>
                    </a:lnTo>
                    <a:lnTo>
                      <a:pt x="613295" y="452274"/>
                    </a:lnTo>
                    <a:lnTo>
                      <a:pt x="610376" y="448307"/>
                    </a:lnTo>
                    <a:lnTo>
                      <a:pt x="608916" y="443943"/>
                    </a:lnTo>
                    <a:lnTo>
                      <a:pt x="605754" y="431445"/>
                    </a:lnTo>
                    <a:lnTo>
                      <a:pt x="601375" y="418948"/>
                    </a:lnTo>
                    <a:lnTo>
                      <a:pt x="537150" y="456638"/>
                    </a:lnTo>
                    <a:lnTo>
                      <a:pt x="532771" y="458820"/>
                    </a:lnTo>
                    <a:lnTo>
                      <a:pt x="528149" y="460010"/>
                    </a:lnTo>
                    <a:lnTo>
                      <a:pt x="523284" y="460407"/>
                    </a:lnTo>
                    <a:lnTo>
                      <a:pt x="517688" y="459812"/>
                    </a:lnTo>
                    <a:lnTo>
                      <a:pt x="512580" y="458225"/>
                    </a:lnTo>
                    <a:lnTo>
                      <a:pt x="508201" y="456043"/>
                    </a:lnTo>
                    <a:lnTo>
                      <a:pt x="504795" y="452869"/>
                    </a:lnTo>
                    <a:lnTo>
                      <a:pt x="502119" y="449497"/>
                    </a:lnTo>
                    <a:lnTo>
                      <a:pt x="500416" y="445331"/>
                    </a:lnTo>
                    <a:lnTo>
                      <a:pt x="499929" y="441165"/>
                    </a:lnTo>
                    <a:lnTo>
                      <a:pt x="499929" y="369754"/>
                    </a:lnTo>
                    <a:lnTo>
                      <a:pt x="476332" y="369754"/>
                    </a:lnTo>
                    <a:lnTo>
                      <a:pt x="463438" y="368960"/>
                    </a:lnTo>
                    <a:lnTo>
                      <a:pt x="450301" y="367175"/>
                    </a:lnTo>
                    <a:lnTo>
                      <a:pt x="438381" y="364001"/>
                    </a:lnTo>
                    <a:lnTo>
                      <a:pt x="426947" y="359637"/>
                    </a:lnTo>
                    <a:lnTo>
                      <a:pt x="416243" y="354479"/>
                    </a:lnTo>
                    <a:lnTo>
                      <a:pt x="406512" y="348132"/>
                    </a:lnTo>
                    <a:lnTo>
                      <a:pt x="397511" y="340792"/>
                    </a:lnTo>
                    <a:lnTo>
                      <a:pt x="389969" y="332858"/>
                    </a:lnTo>
                    <a:lnTo>
                      <a:pt x="383401" y="324129"/>
                    </a:lnTo>
                    <a:lnTo>
                      <a:pt x="378049" y="314806"/>
                    </a:lnTo>
                    <a:lnTo>
                      <a:pt x="374400" y="305086"/>
                    </a:lnTo>
                    <a:lnTo>
                      <a:pt x="371967" y="294771"/>
                    </a:lnTo>
                    <a:lnTo>
                      <a:pt x="371237" y="283861"/>
                    </a:lnTo>
                    <a:lnTo>
                      <a:pt x="371237" y="226732"/>
                    </a:lnTo>
                    <a:lnTo>
                      <a:pt x="333043" y="226732"/>
                    </a:lnTo>
                    <a:close/>
                    <a:moveTo>
                      <a:pt x="476332" y="37887"/>
                    </a:moveTo>
                    <a:lnTo>
                      <a:pt x="466844" y="38681"/>
                    </a:lnTo>
                    <a:lnTo>
                      <a:pt x="457843" y="40466"/>
                    </a:lnTo>
                    <a:lnTo>
                      <a:pt x="449571" y="43442"/>
                    </a:lnTo>
                    <a:lnTo>
                      <a:pt x="441787" y="47409"/>
                    </a:lnTo>
                    <a:lnTo>
                      <a:pt x="434975" y="51971"/>
                    </a:lnTo>
                    <a:lnTo>
                      <a:pt x="429136" y="57724"/>
                    </a:lnTo>
                    <a:lnTo>
                      <a:pt x="424514" y="64072"/>
                    </a:lnTo>
                    <a:lnTo>
                      <a:pt x="420622" y="70816"/>
                    </a:lnTo>
                    <a:lnTo>
                      <a:pt x="418676" y="78156"/>
                    </a:lnTo>
                    <a:lnTo>
                      <a:pt x="417703" y="85892"/>
                    </a:lnTo>
                    <a:lnTo>
                      <a:pt x="417703" y="283861"/>
                    </a:lnTo>
                    <a:lnTo>
                      <a:pt x="418676" y="291597"/>
                    </a:lnTo>
                    <a:lnTo>
                      <a:pt x="420622" y="299135"/>
                    </a:lnTo>
                    <a:lnTo>
                      <a:pt x="424514" y="305880"/>
                    </a:lnTo>
                    <a:lnTo>
                      <a:pt x="429136" y="312228"/>
                    </a:lnTo>
                    <a:lnTo>
                      <a:pt x="434975" y="317583"/>
                    </a:lnTo>
                    <a:lnTo>
                      <a:pt x="441787" y="322543"/>
                    </a:lnTo>
                    <a:lnTo>
                      <a:pt x="449571" y="326311"/>
                    </a:lnTo>
                    <a:lnTo>
                      <a:pt x="457843" y="329287"/>
                    </a:lnTo>
                    <a:lnTo>
                      <a:pt x="466844" y="331072"/>
                    </a:lnTo>
                    <a:lnTo>
                      <a:pt x="476332" y="331667"/>
                    </a:lnTo>
                    <a:lnTo>
                      <a:pt x="523284" y="331667"/>
                    </a:lnTo>
                    <a:lnTo>
                      <a:pt x="529609" y="332461"/>
                    </a:lnTo>
                    <a:lnTo>
                      <a:pt x="535204" y="334246"/>
                    </a:lnTo>
                    <a:lnTo>
                      <a:pt x="540070" y="337420"/>
                    </a:lnTo>
                    <a:lnTo>
                      <a:pt x="543475" y="341189"/>
                    </a:lnTo>
                    <a:lnTo>
                      <a:pt x="545665" y="345751"/>
                    </a:lnTo>
                    <a:lnTo>
                      <a:pt x="546638" y="350711"/>
                    </a:lnTo>
                    <a:lnTo>
                      <a:pt x="546638" y="404071"/>
                    </a:lnTo>
                    <a:lnTo>
                      <a:pt x="664140" y="335238"/>
                    </a:lnTo>
                    <a:lnTo>
                      <a:pt x="668519" y="333453"/>
                    </a:lnTo>
                    <a:lnTo>
                      <a:pt x="673141" y="332262"/>
                    </a:lnTo>
                    <a:lnTo>
                      <a:pt x="678006" y="331667"/>
                    </a:lnTo>
                    <a:lnTo>
                      <a:pt x="764369" y="331667"/>
                    </a:lnTo>
                    <a:lnTo>
                      <a:pt x="774100" y="331072"/>
                    </a:lnTo>
                    <a:lnTo>
                      <a:pt x="782858" y="329287"/>
                    </a:lnTo>
                    <a:lnTo>
                      <a:pt x="791616" y="326311"/>
                    </a:lnTo>
                    <a:lnTo>
                      <a:pt x="799157" y="322543"/>
                    </a:lnTo>
                    <a:lnTo>
                      <a:pt x="805969" y="317583"/>
                    </a:lnTo>
                    <a:lnTo>
                      <a:pt x="811807" y="312228"/>
                    </a:lnTo>
                    <a:lnTo>
                      <a:pt x="816673" y="305880"/>
                    </a:lnTo>
                    <a:lnTo>
                      <a:pt x="820079" y="299135"/>
                    </a:lnTo>
                    <a:lnTo>
                      <a:pt x="822511" y="291597"/>
                    </a:lnTo>
                    <a:lnTo>
                      <a:pt x="823241" y="283861"/>
                    </a:lnTo>
                    <a:lnTo>
                      <a:pt x="823241" y="85892"/>
                    </a:lnTo>
                    <a:lnTo>
                      <a:pt x="822511" y="78156"/>
                    </a:lnTo>
                    <a:lnTo>
                      <a:pt x="820079" y="70816"/>
                    </a:lnTo>
                    <a:lnTo>
                      <a:pt x="816673" y="64072"/>
                    </a:lnTo>
                    <a:lnTo>
                      <a:pt x="811807" y="57724"/>
                    </a:lnTo>
                    <a:lnTo>
                      <a:pt x="805969" y="51971"/>
                    </a:lnTo>
                    <a:lnTo>
                      <a:pt x="799157" y="47409"/>
                    </a:lnTo>
                    <a:lnTo>
                      <a:pt x="791616" y="43442"/>
                    </a:lnTo>
                    <a:lnTo>
                      <a:pt x="782858" y="40466"/>
                    </a:lnTo>
                    <a:lnTo>
                      <a:pt x="774100" y="38681"/>
                    </a:lnTo>
                    <a:lnTo>
                      <a:pt x="764369" y="37887"/>
                    </a:lnTo>
                    <a:lnTo>
                      <a:pt x="476332" y="37887"/>
                    </a:lnTo>
                    <a:close/>
                    <a:moveTo>
                      <a:pt x="476332" y="0"/>
                    </a:moveTo>
                    <a:lnTo>
                      <a:pt x="764369" y="0"/>
                    </a:lnTo>
                    <a:lnTo>
                      <a:pt x="777749" y="793"/>
                    </a:lnTo>
                    <a:lnTo>
                      <a:pt x="790399" y="2578"/>
                    </a:lnTo>
                    <a:lnTo>
                      <a:pt x="802563" y="5950"/>
                    </a:lnTo>
                    <a:lnTo>
                      <a:pt x="813997" y="10116"/>
                    </a:lnTo>
                    <a:lnTo>
                      <a:pt x="824701" y="15472"/>
                    </a:lnTo>
                    <a:lnTo>
                      <a:pt x="834432" y="21820"/>
                    </a:lnTo>
                    <a:lnTo>
                      <a:pt x="843433" y="28763"/>
                    </a:lnTo>
                    <a:lnTo>
                      <a:pt x="850975" y="36896"/>
                    </a:lnTo>
                    <a:lnTo>
                      <a:pt x="857543" y="45425"/>
                    </a:lnTo>
                    <a:lnTo>
                      <a:pt x="862652" y="54947"/>
                    </a:lnTo>
                    <a:lnTo>
                      <a:pt x="866787" y="64667"/>
                    </a:lnTo>
                    <a:lnTo>
                      <a:pt x="868977" y="74982"/>
                    </a:lnTo>
                    <a:lnTo>
                      <a:pt x="869950" y="85892"/>
                    </a:lnTo>
                    <a:lnTo>
                      <a:pt x="869950" y="283861"/>
                    </a:lnTo>
                    <a:lnTo>
                      <a:pt x="868977" y="294771"/>
                    </a:lnTo>
                    <a:lnTo>
                      <a:pt x="866787" y="305086"/>
                    </a:lnTo>
                    <a:lnTo>
                      <a:pt x="862652" y="314806"/>
                    </a:lnTo>
                    <a:lnTo>
                      <a:pt x="857543" y="324129"/>
                    </a:lnTo>
                    <a:lnTo>
                      <a:pt x="850975" y="332858"/>
                    </a:lnTo>
                    <a:lnTo>
                      <a:pt x="843433" y="340792"/>
                    </a:lnTo>
                    <a:lnTo>
                      <a:pt x="834432" y="348132"/>
                    </a:lnTo>
                    <a:lnTo>
                      <a:pt x="824701" y="354479"/>
                    </a:lnTo>
                    <a:lnTo>
                      <a:pt x="813997" y="359637"/>
                    </a:lnTo>
                    <a:lnTo>
                      <a:pt x="802563" y="364001"/>
                    </a:lnTo>
                    <a:lnTo>
                      <a:pt x="790399" y="367175"/>
                    </a:lnTo>
                    <a:lnTo>
                      <a:pt x="777749" y="368960"/>
                    </a:lnTo>
                    <a:lnTo>
                      <a:pt x="764369" y="369754"/>
                    </a:lnTo>
                    <a:lnTo>
                      <a:pt x="685548" y="369754"/>
                    </a:lnTo>
                    <a:lnTo>
                      <a:pt x="641029" y="395740"/>
                    </a:lnTo>
                    <a:lnTo>
                      <a:pt x="646381" y="408633"/>
                    </a:lnTo>
                    <a:lnTo>
                      <a:pt x="651003" y="421726"/>
                    </a:lnTo>
                    <a:lnTo>
                      <a:pt x="691630" y="421726"/>
                    </a:lnTo>
                    <a:lnTo>
                      <a:pt x="697955" y="422519"/>
                    </a:lnTo>
                    <a:lnTo>
                      <a:pt x="703307" y="424304"/>
                    </a:lnTo>
                    <a:lnTo>
                      <a:pt x="708172" y="427280"/>
                    </a:lnTo>
                    <a:lnTo>
                      <a:pt x="711822" y="431049"/>
                    </a:lnTo>
                    <a:lnTo>
                      <a:pt x="714254" y="435810"/>
                    </a:lnTo>
                    <a:lnTo>
                      <a:pt x="715227" y="440769"/>
                    </a:lnTo>
                    <a:lnTo>
                      <a:pt x="715227" y="518330"/>
                    </a:lnTo>
                    <a:lnTo>
                      <a:pt x="714254" y="523487"/>
                    </a:lnTo>
                    <a:lnTo>
                      <a:pt x="711822" y="527851"/>
                    </a:lnTo>
                    <a:lnTo>
                      <a:pt x="708172" y="532017"/>
                    </a:lnTo>
                    <a:lnTo>
                      <a:pt x="703307" y="534992"/>
                    </a:lnTo>
                    <a:lnTo>
                      <a:pt x="697955" y="536778"/>
                    </a:lnTo>
                    <a:lnTo>
                      <a:pt x="691630" y="537571"/>
                    </a:lnTo>
                    <a:lnTo>
                      <a:pt x="651003" y="537571"/>
                    </a:lnTo>
                    <a:lnTo>
                      <a:pt x="646137" y="552052"/>
                    </a:lnTo>
                    <a:lnTo>
                      <a:pt x="640055" y="566533"/>
                    </a:lnTo>
                    <a:lnTo>
                      <a:pt x="632757" y="580418"/>
                    </a:lnTo>
                    <a:lnTo>
                      <a:pt x="624486" y="594106"/>
                    </a:lnTo>
                    <a:lnTo>
                      <a:pt x="615241" y="607396"/>
                    </a:lnTo>
                    <a:lnTo>
                      <a:pt x="643948" y="630803"/>
                    </a:lnTo>
                    <a:lnTo>
                      <a:pt x="646867" y="633977"/>
                    </a:lnTo>
                    <a:lnTo>
                      <a:pt x="649300" y="637151"/>
                    </a:lnTo>
                    <a:lnTo>
                      <a:pt x="650273" y="640722"/>
                    </a:lnTo>
                    <a:lnTo>
                      <a:pt x="651003" y="644490"/>
                    </a:lnTo>
                    <a:lnTo>
                      <a:pt x="650030" y="649450"/>
                    </a:lnTo>
                    <a:lnTo>
                      <a:pt x="647840" y="653814"/>
                    </a:lnTo>
                    <a:lnTo>
                      <a:pt x="643948" y="657781"/>
                    </a:lnTo>
                    <a:lnTo>
                      <a:pt x="576561" y="712728"/>
                    </a:lnTo>
                    <a:lnTo>
                      <a:pt x="572182" y="715505"/>
                    </a:lnTo>
                    <a:lnTo>
                      <a:pt x="567560" y="717291"/>
                    </a:lnTo>
                    <a:lnTo>
                      <a:pt x="562694" y="718084"/>
                    </a:lnTo>
                    <a:lnTo>
                      <a:pt x="557585" y="718084"/>
                    </a:lnTo>
                    <a:lnTo>
                      <a:pt x="552477" y="717291"/>
                    </a:lnTo>
                    <a:lnTo>
                      <a:pt x="547854" y="715505"/>
                    </a:lnTo>
                    <a:lnTo>
                      <a:pt x="543475" y="712728"/>
                    </a:lnTo>
                    <a:lnTo>
                      <a:pt x="514526" y="689321"/>
                    </a:lnTo>
                    <a:lnTo>
                      <a:pt x="498470" y="696661"/>
                    </a:lnTo>
                    <a:lnTo>
                      <a:pt x="481440" y="703604"/>
                    </a:lnTo>
                    <a:lnTo>
                      <a:pt x="464411" y="709356"/>
                    </a:lnTo>
                    <a:lnTo>
                      <a:pt x="446652" y="714315"/>
                    </a:lnTo>
                    <a:lnTo>
                      <a:pt x="428650" y="718283"/>
                    </a:lnTo>
                    <a:lnTo>
                      <a:pt x="428650" y="751410"/>
                    </a:lnTo>
                    <a:lnTo>
                      <a:pt x="427920" y="756567"/>
                    </a:lnTo>
                    <a:lnTo>
                      <a:pt x="425487" y="760931"/>
                    </a:lnTo>
                    <a:lnTo>
                      <a:pt x="421838" y="764899"/>
                    </a:lnTo>
                    <a:lnTo>
                      <a:pt x="416973" y="767676"/>
                    </a:lnTo>
                    <a:lnTo>
                      <a:pt x="411377" y="769858"/>
                    </a:lnTo>
                    <a:lnTo>
                      <a:pt x="405295" y="770255"/>
                    </a:lnTo>
                    <a:lnTo>
                      <a:pt x="309689" y="770255"/>
                    </a:lnTo>
                    <a:lnTo>
                      <a:pt x="303607" y="769858"/>
                    </a:lnTo>
                    <a:lnTo>
                      <a:pt x="298011" y="767676"/>
                    </a:lnTo>
                    <a:lnTo>
                      <a:pt x="293389" y="764899"/>
                    </a:lnTo>
                    <a:lnTo>
                      <a:pt x="289497" y="760931"/>
                    </a:lnTo>
                    <a:lnTo>
                      <a:pt x="287307" y="756567"/>
                    </a:lnTo>
                    <a:lnTo>
                      <a:pt x="286334" y="751410"/>
                    </a:lnTo>
                    <a:lnTo>
                      <a:pt x="286334" y="718283"/>
                    </a:lnTo>
                    <a:lnTo>
                      <a:pt x="268332" y="714315"/>
                    </a:lnTo>
                    <a:lnTo>
                      <a:pt x="250573" y="709356"/>
                    </a:lnTo>
                    <a:lnTo>
                      <a:pt x="233300" y="703604"/>
                    </a:lnTo>
                    <a:lnTo>
                      <a:pt x="216758" y="696661"/>
                    </a:lnTo>
                    <a:lnTo>
                      <a:pt x="200458" y="689321"/>
                    </a:lnTo>
                    <a:lnTo>
                      <a:pt x="171509" y="712728"/>
                    </a:lnTo>
                    <a:lnTo>
                      <a:pt x="167373" y="715505"/>
                    </a:lnTo>
                    <a:lnTo>
                      <a:pt x="162507" y="717291"/>
                    </a:lnTo>
                    <a:lnTo>
                      <a:pt x="157642" y="718084"/>
                    </a:lnTo>
                    <a:lnTo>
                      <a:pt x="152290" y="718084"/>
                    </a:lnTo>
                    <a:lnTo>
                      <a:pt x="147424" y="717291"/>
                    </a:lnTo>
                    <a:lnTo>
                      <a:pt x="142559" y="715505"/>
                    </a:lnTo>
                    <a:lnTo>
                      <a:pt x="138667" y="712728"/>
                    </a:lnTo>
                    <a:lnTo>
                      <a:pt x="70793" y="657781"/>
                    </a:lnTo>
                    <a:lnTo>
                      <a:pt x="67630" y="654210"/>
                    </a:lnTo>
                    <a:lnTo>
                      <a:pt x="65441" y="650640"/>
                    </a:lnTo>
                    <a:lnTo>
                      <a:pt x="64224" y="646276"/>
                    </a:lnTo>
                    <a:lnTo>
                      <a:pt x="64224" y="642308"/>
                    </a:lnTo>
                    <a:lnTo>
                      <a:pt x="65441" y="638143"/>
                    </a:lnTo>
                    <a:lnTo>
                      <a:pt x="67630" y="634374"/>
                    </a:lnTo>
                    <a:lnTo>
                      <a:pt x="70793" y="630803"/>
                    </a:lnTo>
                    <a:lnTo>
                      <a:pt x="99986" y="607396"/>
                    </a:lnTo>
                    <a:lnTo>
                      <a:pt x="90498" y="594106"/>
                    </a:lnTo>
                    <a:lnTo>
                      <a:pt x="82470" y="580418"/>
                    </a:lnTo>
                    <a:lnTo>
                      <a:pt x="75172" y="566533"/>
                    </a:lnTo>
                    <a:lnTo>
                      <a:pt x="69090" y="552052"/>
                    </a:lnTo>
                    <a:lnTo>
                      <a:pt x="64224" y="537571"/>
                    </a:lnTo>
                    <a:lnTo>
                      <a:pt x="23354" y="537571"/>
                    </a:lnTo>
                    <a:lnTo>
                      <a:pt x="17272" y="536778"/>
                    </a:lnTo>
                    <a:lnTo>
                      <a:pt x="11434" y="534992"/>
                    </a:lnTo>
                    <a:lnTo>
                      <a:pt x="6812" y="532017"/>
                    </a:lnTo>
                    <a:lnTo>
                      <a:pt x="3163" y="527851"/>
                    </a:lnTo>
                    <a:lnTo>
                      <a:pt x="730" y="523487"/>
                    </a:lnTo>
                    <a:lnTo>
                      <a:pt x="0" y="518330"/>
                    </a:lnTo>
                    <a:lnTo>
                      <a:pt x="0" y="440769"/>
                    </a:lnTo>
                    <a:lnTo>
                      <a:pt x="730" y="435810"/>
                    </a:lnTo>
                    <a:lnTo>
                      <a:pt x="3163" y="431049"/>
                    </a:lnTo>
                    <a:lnTo>
                      <a:pt x="6812" y="427280"/>
                    </a:lnTo>
                    <a:lnTo>
                      <a:pt x="11434" y="424304"/>
                    </a:lnTo>
                    <a:lnTo>
                      <a:pt x="17272" y="422519"/>
                    </a:lnTo>
                    <a:lnTo>
                      <a:pt x="23354" y="421726"/>
                    </a:lnTo>
                    <a:lnTo>
                      <a:pt x="64224" y="421726"/>
                    </a:lnTo>
                    <a:lnTo>
                      <a:pt x="69090" y="407046"/>
                    </a:lnTo>
                    <a:lnTo>
                      <a:pt x="75172" y="392764"/>
                    </a:lnTo>
                    <a:lnTo>
                      <a:pt x="82470" y="378680"/>
                    </a:lnTo>
                    <a:lnTo>
                      <a:pt x="90498" y="364993"/>
                    </a:lnTo>
                    <a:lnTo>
                      <a:pt x="99986" y="351901"/>
                    </a:lnTo>
                    <a:lnTo>
                      <a:pt x="70793" y="328295"/>
                    </a:lnTo>
                    <a:lnTo>
                      <a:pt x="67874" y="325320"/>
                    </a:lnTo>
                    <a:lnTo>
                      <a:pt x="65927" y="322146"/>
                    </a:lnTo>
                    <a:lnTo>
                      <a:pt x="64468" y="318575"/>
                    </a:lnTo>
                    <a:lnTo>
                      <a:pt x="64224" y="314806"/>
                    </a:lnTo>
                    <a:lnTo>
                      <a:pt x="64468" y="311037"/>
                    </a:lnTo>
                    <a:lnTo>
                      <a:pt x="65927" y="307665"/>
                    </a:lnTo>
                    <a:lnTo>
                      <a:pt x="67874" y="304293"/>
                    </a:lnTo>
                    <a:lnTo>
                      <a:pt x="70793" y="301516"/>
                    </a:lnTo>
                    <a:lnTo>
                      <a:pt x="138667" y="246370"/>
                    </a:lnTo>
                    <a:lnTo>
                      <a:pt x="142559" y="243791"/>
                    </a:lnTo>
                    <a:lnTo>
                      <a:pt x="147424" y="242006"/>
                    </a:lnTo>
                    <a:lnTo>
                      <a:pt x="152290" y="241014"/>
                    </a:lnTo>
                    <a:lnTo>
                      <a:pt x="157642" y="241014"/>
                    </a:lnTo>
                    <a:lnTo>
                      <a:pt x="162507" y="242006"/>
                    </a:lnTo>
                    <a:lnTo>
                      <a:pt x="167373" y="243791"/>
                    </a:lnTo>
                    <a:lnTo>
                      <a:pt x="171509" y="246370"/>
                    </a:lnTo>
                    <a:lnTo>
                      <a:pt x="200458" y="269976"/>
                    </a:lnTo>
                    <a:lnTo>
                      <a:pt x="216758" y="262239"/>
                    </a:lnTo>
                    <a:lnTo>
                      <a:pt x="233300" y="255693"/>
                    </a:lnTo>
                    <a:lnTo>
                      <a:pt x="250573" y="249941"/>
                    </a:lnTo>
                    <a:lnTo>
                      <a:pt x="268332" y="244981"/>
                    </a:lnTo>
                    <a:lnTo>
                      <a:pt x="286334" y="241014"/>
                    </a:lnTo>
                    <a:lnTo>
                      <a:pt x="286334" y="207689"/>
                    </a:lnTo>
                    <a:lnTo>
                      <a:pt x="287307" y="202730"/>
                    </a:lnTo>
                    <a:lnTo>
                      <a:pt x="289497" y="198167"/>
                    </a:lnTo>
                    <a:lnTo>
                      <a:pt x="293389" y="194398"/>
                    </a:lnTo>
                    <a:lnTo>
                      <a:pt x="298011" y="191224"/>
                    </a:lnTo>
                    <a:lnTo>
                      <a:pt x="303607" y="189439"/>
                    </a:lnTo>
                    <a:lnTo>
                      <a:pt x="309689" y="188646"/>
                    </a:lnTo>
                    <a:lnTo>
                      <a:pt x="371237" y="188646"/>
                    </a:lnTo>
                    <a:lnTo>
                      <a:pt x="371237" y="85892"/>
                    </a:lnTo>
                    <a:lnTo>
                      <a:pt x="371967" y="74982"/>
                    </a:lnTo>
                    <a:lnTo>
                      <a:pt x="374400" y="64667"/>
                    </a:lnTo>
                    <a:lnTo>
                      <a:pt x="378049" y="54947"/>
                    </a:lnTo>
                    <a:lnTo>
                      <a:pt x="383401" y="45425"/>
                    </a:lnTo>
                    <a:lnTo>
                      <a:pt x="389969" y="36896"/>
                    </a:lnTo>
                    <a:lnTo>
                      <a:pt x="397511" y="28763"/>
                    </a:lnTo>
                    <a:lnTo>
                      <a:pt x="406512" y="21820"/>
                    </a:lnTo>
                    <a:lnTo>
                      <a:pt x="416243" y="15472"/>
                    </a:lnTo>
                    <a:lnTo>
                      <a:pt x="426947" y="10116"/>
                    </a:lnTo>
                    <a:lnTo>
                      <a:pt x="438381" y="5950"/>
                    </a:lnTo>
                    <a:lnTo>
                      <a:pt x="450301" y="2578"/>
                    </a:lnTo>
                    <a:lnTo>
                      <a:pt x="463438" y="793"/>
                    </a:lnTo>
                    <a:lnTo>
                      <a:pt x="4763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8" name="CustomShape 51"/>
              <p:cNvSpPr/>
              <p:nvPr/>
            </p:nvSpPr>
            <p:spPr>
              <a:xfrm>
                <a:off x="6548760" y="1653480"/>
                <a:ext cx="194760" cy="188640"/>
              </a:xfrm>
              <a:custGeom>
                <a:avLst/>
                <a:gdLst/>
                <a:ahLst/>
                <a:rect l="l" t="t" r="r" b="b"/>
                <a:pathLst>
                  <a:path w="195580" h="189230">
                    <a:moveTo>
                      <a:pt x="97668" y="0"/>
                    </a:moveTo>
                    <a:lnTo>
                      <a:pt x="111064" y="596"/>
                    </a:lnTo>
                    <a:lnTo>
                      <a:pt x="123729" y="2780"/>
                    </a:lnTo>
                    <a:lnTo>
                      <a:pt x="135907" y="5957"/>
                    </a:lnTo>
                    <a:lnTo>
                      <a:pt x="147111" y="10722"/>
                    </a:lnTo>
                    <a:lnTo>
                      <a:pt x="157584" y="16282"/>
                    </a:lnTo>
                    <a:lnTo>
                      <a:pt x="167083" y="23232"/>
                    </a:lnTo>
                    <a:lnTo>
                      <a:pt x="175364" y="30976"/>
                    </a:lnTo>
                    <a:lnTo>
                      <a:pt x="182428" y="39315"/>
                    </a:lnTo>
                    <a:lnTo>
                      <a:pt x="188030" y="48449"/>
                    </a:lnTo>
                    <a:lnTo>
                      <a:pt x="192170" y="58377"/>
                    </a:lnTo>
                    <a:lnTo>
                      <a:pt x="194606" y="68703"/>
                    </a:lnTo>
                    <a:lnTo>
                      <a:pt x="195580" y="79425"/>
                    </a:lnTo>
                    <a:lnTo>
                      <a:pt x="194606" y="89155"/>
                    </a:lnTo>
                    <a:lnTo>
                      <a:pt x="192414" y="98487"/>
                    </a:lnTo>
                    <a:lnTo>
                      <a:pt x="188273" y="107621"/>
                    </a:lnTo>
                    <a:lnTo>
                      <a:pt x="183402" y="116556"/>
                    </a:lnTo>
                    <a:lnTo>
                      <a:pt x="177069" y="125491"/>
                    </a:lnTo>
                    <a:lnTo>
                      <a:pt x="170250" y="133831"/>
                    </a:lnTo>
                    <a:lnTo>
                      <a:pt x="162699" y="141972"/>
                    </a:lnTo>
                    <a:lnTo>
                      <a:pt x="154662" y="149915"/>
                    </a:lnTo>
                    <a:lnTo>
                      <a:pt x="146137" y="157460"/>
                    </a:lnTo>
                    <a:lnTo>
                      <a:pt x="137612" y="164608"/>
                    </a:lnTo>
                    <a:lnTo>
                      <a:pt x="129575" y="171359"/>
                    </a:lnTo>
                    <a:lnTo>
                      <a:pt x="121537" y="178111"/>
                    </a:lnTo>
                    <a:lnTo>
                      <a:pt x="114474" y="183670"/>
                    </a:lnTo>
                    <a:lnTo>
                      <a:pt x="110821" y="186053"/>
                    </a:lnTo>
                    <a:lnTo>
                      <a:pt x="106680" y="187840"/>
                    </a:lnTo>
                    <a:lnTo>
                      <a:pt x="102296" y="188833"/>
                    </a:lnTo>
                    <a:lnTo>
                      <a:pt x="97668" y="189230"/>
                    </a:lnTo>
                    <a:lnTo>
                      <a:pt x="93528" y="188833"/>
                    </a:lnTo>
                    <a:lnTo>
                      <a:pt x="89144" y="187840"/>
                    </a:lnTo>
                    <a:lnTo>
                      <a:pt x="85003" y="186053"/>
                    </a:lnTo>
                    <a:lnTo>
                      <a:pt x="81350" y="183670"/>
                    </a:lnTo>
                    <a:lnTo>
                      <a:pt x="77940" y="180096"/>
                    </a:lnTo>
                    <a:lnTo>
                      <a:pt x="75504" y="176323"/>
                    </a:lnTo>
                    <a:lnTo>
                      <a:pt x="74773" y="172352"/>
                    </a:lnTo>
                    <a:lnTo>
                      <a:pt x="74773" y="168182"/>
                    </a:lnTo>
                    <a:lnTo>
                      <a:pt x="75504" y="164013"/>
                    </a:lnTo>
                    <a:lnTo>
                      <a:pt x="77940" y="160240"/>
                    </a:lnTo>
                    <a:lnTo>
                      <a:pt x="81350" y="156666"/>
                    </a:lnTo>
                    <a:lnTo>
                      <a:pt x="88169" y="151106"/>
                    </a:lnTo>
                    <a:lnTo>
                      <a:pt x="95233" y="145348"/>
                    </a:lnTo>
                    <a:lnTo>
                      <a:pt x="102296" y="139589"/>
                    </a:lnTo>
                    <a:lnTo>
                      <a:pt x="109846" y="133235"/>
                    </a:lnTo>
                    <a:lnTo>
                      <a:pt x="117153" y="126683"/>
                    </a:lnTo>
                    <a:lnTo>
                      <a:pt x="124216" y="120130"/>
                    </a:lnTo>
                    <a:lnTo>
                      <a:pt x="131036" y="112982"/>
                    </a:lnTo>
                    <a:lnTo>
                      <a:pt x="136638" y="106231"/>
                    </a:lnTo>
                    <a:lnTo>
                      <a:pt x="141753" y="99083"/>
                    </a:lnTo>
                    <a:lnTo>
                      <a:pt x="145650" y="92332"/>
                    </a:lnTo>
                    <a:lnTo>
                      <a:pt x="148085" y="85779"/>
                    </a:lnTo>
                    <a:lnTo>
                      <a:pt x="148816" y="79425"/>
                    </a:lnTo>
                    <a:lnTo>
                      <a:pt x="148085" y="71880"/>
                    </a:lnTo>
                    <a:lnTo>
                      <a:pt x="145650" y="64930"/>
                    </a:lnTo>
                    <a:lnTo>
                      <a:pt x="141996" y="58576"/>
                    </a:lnTo>
                    <a:lnTo>
                      <a:pt x="136638" y="52619"/>
                    </a:lnTo>
                    <a:lnTo>
                      <a:pt x="130793" y="47854"/>
                    </a:lnTo>
                    <a:lnTo>
                      <a:pt x="123486" y="43485"/>
                    </a:lnTo>
                    <a:lnTo>
                      <a:pt x="115692" y="40507"/>
                    </a:lnTo>
                    <a:lnTo>
                      <a:pt x="106924" y="38720"/>
                    </a:lnTo>
                    <a:lnTo>
                      <a:pt x="97668" y="37925"/>
                    </a:lnTo>
                    <a:lnTo>
                      <a:pt x="88900" y="38720"/>
                    </a:lnTo>
                    <a:lnTo>
                      <a:pt x="80132" y="40507"/>
                    </a:lnTo>
                    <a:lnTo>
                      <a:pt x="72094" y="43485"/>
                    </a:lnTo>
                    <a:lnTo>
                      <a:pt x="64787" y="47854"/>
                    </a:lnTo>
                    <a:lnTo>
                      <a:pt x="58942" y="52619"/>
                    </a:lnTo>
                    <a:lnTo>
                      <a:pt x="53827" y="58576"/>
                    </a:lnTo>
                    <a:lnTo>
                      <a:pt x="50174" y="64930"/>
                    </a:lnTo>
                    <a:lnTo>
                      <a:pt x="47495" y="71880"/>
                    </a:lnTo>
                    <a:lnTo>
                      <a:pt x="46764" y="79425"/>
                    </a:lnTo>
                    <a:lnTo>
                      <a:pt x="46033" y="84389"/>
                    </a:lnTo>
                    <a:lnTo>
                      <a:pt x="43598" y="89155"/>
                    </a:lnTo>
                    <a:lnTo>
                      <a:pt x="40188" y="92927"/>
                    </a:lnTo>
                    <a:lnTo>
                      <a:pt x="35073" y="95906"/>
                    </a:lnTo>
                    <a:lnTo>
                      <a:pt x="29715" y="97693"/>
                    </a:lnTo>
                    <a:lnTo>
                      <a:pt x="23382" y="98487"/>
                    </a:lnTo>
                    <a:lnTo>
                      <a:pt x="17293" y="97693"/>
                    </a:lnTo>
                    <a:lnTo>
                      <a:pt x="11447" y="95906"/>
                    </a:lnTo>
                    <a:lnTo>
                      <a:pt x="6820" y="92927"/>
                    </a:lnTo>
                    <a:lnTo>
                      <a:pt x="3166" y="89155"/>
                    </a:lnTo>
                    <a:lnTo>
                      <a:pt x="731" y="84389"/>
                    </a:lnTo>
                    <a:lnTo>
                      <a:pt x="0" y="79425"/>
                    </a:lnTo>
                    <a:lnTo>
                      <a:pt x="731" y="68703"/>
                    </a:lnTo>
                    <a:lnTo>
                      <a:pt x="3410" y="58377"/>
                    </a:lnTo>
                    <a:lnTo>
                      <a:pt x="7794" y="48449"/>
                    </a:lnTo>
                    <a:lnTo>
                      <a:pt x="13639" y="39315"/>
                    </a:lnTo>
                    <a:lnTo>
                      <a:pt x="20459" y="30976"/>
                    </a:lnTo>
                    <a:lnTo>
                      <a:pt x="28740" y="23232"/>
                    </a:lnTo>
                    <a:lnTo>
                      <a:pt x="37996" y="16282"/>
                    </a:lnTo>
                    <a:lnTo>
                      <a:pt x="48469" y="10722"/>
                    </a:lnTo>
                    <a:lnTo>
                      <a:pt x="59673" y="5957"/>
                    </a:lnTo>
                    <a:lnTo>
                      <a:pt x="71851" y="2780"/>
                    </a:lnTo>
                    <a:lnTo>
                      <a:pt x="84516" y="596"/>
                    </a:lnTo>
                    <a:lnTo>
                      <a:pt x="976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9" name="CustomShape 52"/>
              <p:cNvSpPr/>
              <p:nvPr/>
            </p:nvSpPr>
            <p:spPr>
              <a:xfrm>
                <a:off x="6612120" y="1858680"/>
                <a:ext cx="55080" cy="45000"/>
              </a:xfrm>
              <a:custGeom>
                <a:avLst/>
                <a:gdLst/>
                <a:ahLst/>
                <a:rect l="l" t="t" r="r" b="b"/>
                <a:pathLst>
                  <a:path w="55880" h="45720">
                    <a:moveTo>
                      <a:pt x="28061" y="0"/>
                    </a:moveTo>
                    <a:lnTo>
                      <a:pt x="33625" y="398"/>
                    </a:lnTo>
                    <a:lnTo>
                      <a:pt x="38705" y="1789"/>
                    </a:lnTo>
                    <a:lnTo>
                      <a:pt x="43543" y="3976"/>
                    </a:lnTo>
                    <a:lnTo>
                      <a:pt x="47897" y="6759"/>
                    </a:lnTo>
                    <a:lnTo>
                      <a:pt x="51284" y="10146"/>
                    </a:lnTo>
                    <a:lnTo>
                      <a:pt x="53945" y="14114"/>
                    </a:lnTo>
                    <a:lnTo>
                      <a:pt x="55396" y="18487"/>
                    </a:lnTo>
                    <a:lnTo>
                      <a:pt x="55880" y="23059"/>
                    </a:lnTo>
                    <a:lnTo>
                      <a:pt x="55396" y="27432"/>
                    </a:lnTo>
                    <a:lnTo>
                      <a:pt x="53945" y="31805"/>
                    </a:lnTo>
                    <a:lnTo>
                      <a:pt x="51284" y="35781"/>
                    </a:lnTo>
                    <a:lnTo>
                      <a:pt x="47897" y="38961"/>
                    </a:lnTo>
                    <a:lnTo>
                      <a:pt x="43543" y="42142"/>
                    </a:lnTo>
                    <a:lnTo>
                      <a:pt x="38705" y="43931"/>
                    </a:lnTo>
                    <a:lnTo>
                      <a:pt x="33625" y="45322"/>
                    </a:lnTo>
                    <a:lnTo>
                      <a:pt x="28061" y="45720"/>
                    </a:lnTo>
                    <a:lnTo>
                      <a:pt x="22739" y="45322"/>
                    </a:lnTo>
                    <a:lnTo>
                      <a:pt x="17417" y="43931"/>
                    </a:lnTo>
                    <a:lnTo>
                      <a:pt x="12579" y="42142"/>
                    </a:lnTo>
                    <a:lnTo>
                      <a:pt x="8467" y="38961"/>
                    </a:lnTo>
                    <a:lnTo>
                      <a:pt x="4838" y="35781"/>
                    </a:lnTo>
                    <a:lnTo>
                      <a:pt x="2419" y="31805"/>
                    </a:lnTo>
                    <a:lnTo>
                      <a:pt x="726" y="27432"/>
                    </a:lnTo>
                    <a:lnTo>
                      <a:pt x="0" y="23059"/>
                    </a:lnTo>
                    <a:lnTo>
                      <a:pt x="726" y="18487"/>
                    </a:lnTo>
                    <a:lnTo>
                      <a:pt x="2419" y="14114"/>
                    </a:lnTo>
                    <a:lnTo>
                      <a:pt x="4838" y="10138"/>
                    </a:lnTo>
                    <a:lnTo>
                      <a:pt x="8467" y="6759"/>
                    </a:lnTo>
                    <a:lnTo>
                      <a:pt x="12579" y="3976"/>
                    </a:lnTo>
                    <a:lnTo>
                      <a:pt x="17417" y="1789"/>
                    </a:lnTo>
                    <a:lnTo>
                      <a:pt x="22739" y="398"/>
                    </a:lnTo>
                    <a:lnTo>
                      <a:pt x="280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90" name="Group 53"/>
          <p:cNvGrpSpPr/>
          <p:nvPr/>
        </p:nvGrpSpPr>
        <p:grpSpPr>
          <a:xfrm>
            <a:off x="8326800" y="1206360"/>
            <a:ext cx="3884040" cy="5392800"/>
            <a:chOff x="8326800" y="1206360"/>
            <a:chExt cx="3884040" cy="5392800"/>
          </a:xfrm>
        </p:grpSpPr>
        <p:grpSp>
          <p:nvGrpSpPr>
            <p:cNvPr id="591" name="Group 54"/>
            <p:cNvGrpSpPr/>
            <p:nvPr/>
          </p:nvGrpSpPr>
          <p:grpSpPr>
            <a:xfrm>
              <a:off x="8326800" y="1206360"/>
              <a:ext cx="3884040" cy="5392800"/>
              <a:chOff x="8326800" y="1206360"/>
              <a:chExt cx="3884040" cy="5392800"/>
            </a:xfrm>
          </p:grpSpPr>
          <p:grpSp>
            <p:nvGrpSpPr>
              <p:cNvPr id="592" name="Group 55"/>
              <p:cNvGrpSpPr/>
              <p:nvPr/>
            </p:nvGrpSpPr>
            <p:grpSpPr>
              <a:xfrm>
                <a:off x="8326800" y="1206360"/>
                <a:ext cx="3546360" cy="5392800"/>
                <a:chOff x="8326800" y="1206360"/>
                <a:chExt cx="3546360" cy="5392800"/>
              </a:xfrm>
            </p:grpSpPr>
            <p:sp>
              <p:nvSpPr>
                <p:cNvPr id="593" name="CustomShape 56"/>
                <p:cNvSpPr/>
                <p:nvPr/>
              </p:nvSpPr>
              <p:spPr>
                <a:xfrm>
                  <a:off x="8326800" y="1206360"/>
                  <a:ext cx="3545640" cy="5392800"/>
                </a:xfrm>
                <a:prstGeom prst="rect">
                  <a:avLst/>
                </a:prstGeom>
                <a:solidFill>
                  <a:srgbClr val="548235"/>
                </a:solidFill>
                <a:ln>
                  <a:noFill/>
                </a:ln>
                <a:scene3d>
                  <a:camera prst="orthographicFront"/>
                  <a:lightRig dir="t" rig="threePt"/>
                </a:scene3d>
                <a:sp3d prstMaterial="legacyMatte"/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94" name="CustomShape 57"/>
                <p:cNvSpPr/>
                <p:nvPr/>
              </p:nvSpPr>
              <p:spPr>
                <a:xfrm>
                  <a:off x="8997480" y="1206360"/>
                  <a:ext cx="2875320" cy="5392800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  <a:effectLst>
                  <a:outerShdw algn="r" blurRad="50800" dir="10800000" dist="3816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595" name="Group 58"/>
                <p:cNvGrpSpPr/>
                <p:nvPr/>
              </p:nvGrpSpPr>
              <p:grpSpPr>
                <a:xfrm>
                  <a:off x="8863920" y="1206360"/>
                  <a:ext cx="3009240" cy="1977840"/>
                  <a:chOff x="8863920" y="1206360"/>
                  <a:chExt cx="3009240" cy="1977840"/>
                </a:xfrm>
              </p:grpSpPr>
              <p:sp>
                <p:nvSpPr>
                  <p:cNvPr id="596" name="CustomShape 59"/>
                  <p:cNvSpPr/>
                  <p:nvPr/>
                </p:nvSpPr>
                <p:spPr>
                  <a:xfrm>
                    <a:off x="8863920" y="1206360"/>
                    <a:ext cx="3008520" cy="12700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97" name="CustomShape 60"/>
                  <p:cNvSpPr/>
                  <p:nvPr/>
                </p:nvSpPr>
                <p:spPr>
                  <a:xfrm rot="10800000">
                    <a:off x="8864640" y="2477520"/>
                    <a:ext cx="3008520" cy="706680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598" name="Group 61"/>
              <p:cNvGrpSpPr/>
              <p:nvPr/>
            </p:nvGrpSpPr>
            <p:grpSpPr>
              <a:xfrm>
                <a:off x="8537040" y="3044160"/>
                <a:ext cx="3673800" cy="2561040"/>
                <a:chOff x="8537040" y="3044160"/>
                <a:chExt cx="3673800" cy="2561040"/>
              </a:xfrm>
            </p:grpSpPr>
            <p:grpSp>
              <p:nvGrpSpPr>
                <p:cNvPr id="599" name="Group 62"/>
                <p:cNvGrpSpPr/>
                <p:nvPr/>
              </p:nvGrpSpPr>
              <p:grpSpPr>
                <a:xfrm>
                  <a:off x="8537040" y="3851280"/>
                  <a:ext cx="3673800" cy="1753920"/>
                  <a:chOff x="8537040" y="3851280"/>
                  <a:chExt cx="3673800" cy="1753920"/>
                </a:xfrm>
              </p:grpSpPr>
              <p:grpSp>
                <p:nvGrpSpPr>
                  <p:cNvPr id="600" name="Group 63"/>
                  <p:cNvGrpSpPr/>
                  <p:nvPr/>
                </p:nvGrpSpPr>
                <p:grpSpPr>
                  <a:xfrm>
                    <a:off x="8537040" y="3851280"/>
                    <a:ext cx="3424320" cy="411120"/>
                    <a:chOff x="8537040" y="3851280"/>
                    <a:chExt cx="3424320" cy="411120"/>
                  </a:xfrm>
                </p:grpSpPr>
                <p:sp>
                  <p:nvSpPr>
                    <p:cNvPr id="601" name="CustomShape 64"/>
                    <p:cNvSpPr/>
                    <p:nvPr/>
                  </p:nvSpPr>
                  <p:spPr>
                    <a:xfrm>
                      <a:off x="8537040" y="3851280"/>
                      <a:ext cx="3424320" cy="3992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Up to 100 teams invited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602" name="Line 65"/>
                    <p:cNvSpPr/>
                    <p:nvPr/>
                  </p:nvSpPr>
                  <p:spPr>
                    <a:xfrm>
                      <a:off x="9303840" y="4262040"/>
                      <a:ext cx="226332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03" name="Group 66"/>
                  <p:cNvGrpSpPr/>
                  <p:nvPr/>
                </p:nvGrpSpPr>
                <p:grpSpPr>
                  <a:xfrm>
                    <a:off x="8904240" y="4268520"/>
                    <a:ext cx="3245400" cy="707400"/>
                    <a:chOff x="8904240" y="4268520"/>
                    <a:chExt cx="3245400" cy="707400"/>
                  </a:xfrm>
                </p:grpSpPr>
                <p:sp>
                  <p:nvSpPr>
                    <p:cNvPr id="604" name="CustomShape 67"/>
                    <p:cNvSpPr/>
                    <p:nvPr/>
                  </p:nvSpPr>
                  <p:spPr>
                    <a:xfrm>
                      <a:off x="8904240" y="4268520"/>
                      <a:ext cx="3245400" cy="707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/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IBM Sponsorship started in 1997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605" name="Line 68"/>
                    <p:cNvSpPr/>
                    <p:nvPr/>
                  </p:nvSpPr>
                  <p:spPr>
                    <a:xfrm>
                      <a:off x="9303840" y="4929840"/>
                      <a:ext cx="226332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606" name="Group 69"/>
                  <p:cNvGrpSpPr/>
                  <p:nvPr/>
                </p:nvGrpSpPr>
                <p:grpSpPr>
                  <a:xfrm>
                    <a:off x="9288000" y="4897080"/>
                    <a:ext cx="2922840" cy="708120"/>
                    <a:chOff x="9288000" y="4897080"/>
                    <a:chExt cx="2922840" cy="708120"/>
                  </a:xfrm>
                </p:grpSpPr>
                <p:sp>
                  <p:nvSpPr>
                    <p:cNvPr id="607" name="CustomShape 70"/>
                    <p:cNvSpPr/>
                    <p:nvPr/>
                  </p:nvSpPr>
                  <p:spPr>
                    <a:xfrm>
                      <a:off x="9288000" y="4897080"/>
                      <a:ext cx="2922840" cy="7074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Held in different country   each year  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608" name="Line 71"/>
                    <p:cNvSpPr/>
                    <p:nvPr/>
                  </p:nvSpPr>
                  <p:spPr>
                    <a:xfrm>
                      <a:off x="9303840" y="5604840"/>
                      <a:ext cx="226332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sp>
              <p:nvSpPr>
                <p:cNvPr id="609" name="CustomShape 72"/>
                <p:cNvSpPr/>
                <p:nvPr/>
              </p:nvSpPr>
              <p:spPr>
                <a:xfrm>
                  <a:off x="9216360" y="3044160"/>
                  <a:ext cx="2656440" cy="7693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/>
                <a:p>
                  <a:pPr>
                    <a:lnSpc>
                      <a:spcPct val="100000"/>
                    </a:lnSpc>
                  </a:pPr>
                  <a:r>
                    <a:rPr b="0" lang="en-US" sz="4400" spc="-1" strike="noStrike">
                      <a:solidFill>
                        <a:srgbClr val="ffffff"/>
                      </a:solidFill>
                      <a:latin typeface="Arial"/>
                      <a:ea typeface="Calibri"/>
                    </a:rPr>
                    <a:t>WORLD</a:t>
                  </a:r>
                  <a:endParaRPr b="0" lang="en-US" sz="44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610" name="Group 73"/>
            <p:cNvGrpSpPr/>
            <p:nvPr/>
          </p:nvGrpSpPr>
          <p:grpSpPr>
            <a:xfrm>
              <a:off x="10100160" y="1576800"/>
              <a:ext cx="735840" cy="797400"/>
              <a:chOff x="10100160" y="1576800"/>
              <a:chExt cx="735840" cy="797400"/>
            </a:xfrm>
          </p:grpSpPr>
          <p:sp>
            <p:nvSpPr>
              <p:cNvPr id="611" name="CustomShape 74"/>
              <p:cNvSpPr/>
              <p:nvPr/>
            </p:nvSpPr>
            <p:spPr>
              <a:xfrm>
                <a:off x="10100160" y="1576800"/>
                <a:ext cx="735840" cy="797400"/>
              </a:xfrm>
              <a:custGeom>
                <a:avLst/>
                <a:gdLst/>
                <a:ahLst/>
                <a:rect l="l" t="t" r="r" b="b"/>
                <a:pathLst>
                  <a:path w="736600" h="798195">
                    <a:moveTo>
                      <a:pt x="149484" y="555080"/>
                    </a:moveTo>
                    <a:lnTo>
                      <a:pt x="79155" y="609176"/>
                    </a:lnTo>
                    <a:lnTo>
                      <a:pt x="79155" y="703258"/>
                    </a:lnTo>
                    <a:lnTo>
                      <a:pt x="149484" y="757141"/>
                    </a:lnTo>
                    <a:lnTo>
                      <a:pt x="579713" y="757141"/>
                    </a:lnTo>
                    <a:lnTo>
                      <a:pt x="649757" y="703258"/>
                    </a:lnTo>
                    <a:lnTo>
                      <a:pt x="649757" y="609176"/>
                    </a:lnTo>
                    <a:lnTo>
                      <a:pt x="579713" y="555080"/>
                    </a:lnTo>
                    <a:lnTo>
                      <a:pt x="149484" y="555080"/>
                    </a:lnTo>
                    <a:close/>
                    <a:moveTo>
                      <a:pt x="584553" y="285665"/>
                    </a:moveTo>
                    <a:lnTo>
                      <a:pt x="571171" y="286092"/>
                    </a:lnTo>
                    <a:lnTo>
                      <a:pt x="558643" y="288017"/>
                    </a:lnTo>
                    <a:lnTo>
                      <a:pt x="546115" y="291224"/>
                    </a:lnTo>
                    <a:lnTo>
                      <a:pt x="535295" y="295714"/>
                    </a:lnTo>
                    <a:lnTo>
                      <a:pt x="524760" y="301060"/>
                    </a:lnTo>
                    <a:lnTo>
                      <a:pt x="515364" y="307047"/>
                    </a:lnTo>
                    <a:lnTo>
                      <a:pt x="506822" y="314103"/>
                    </a:lnTo>
                    <a:lnTo>
                      <a:pt x="499704" y="322014"/>
                    </a:lnTo>
                    <a:lnTo>
                      <a:pt x="494294" y="330353"/>
                    </a:lnTo>
                    <a:lnTo>
                      <a:pt x="490023" y="339334"/>
                    </a:lnTo>
                    <a:lnTo>
                      <a:pt x="487460" y="348956"/>
                    </a:lnTo>
                    <a:lnTo>
                      <a:pt x="486606" y="359006"/>
                    </a:lnTo>
                    <a:lnTo>
                      <a:pt x="486606" y="432132"/>
                    </a:lnTo>
                    <a:lnTo>
                      <a:pt x="584553" y="432132"/>
                    </a:lnTo>
                    <a:lnTo>
                      <a:pt x="597366" y="431705"/>
                    </a:lnTo>
                    <a:lnTo>
                      <a:pt x="610179" y="429780"/>
                    </a:lnTo>
                    <a:lnTo>
                      <a:pt x="622423" y="426573"/>
                    </a:lnTo>
                    <a:lnTo>
                      <a:pt x="633527" y="422083"/>
                    </a:lnTo>
                    <a:lnTo>
                      <a:pt x="643778" y="417165"/>
                    </a:lnTo>
                    <a:lnTo>
                      <a:pt x="653458" y="410750"/>
                    </a:lnTo>
                    <a:lnTo>
                      <a:pt x="661716" y="403694"/>
                    </a:lnTo>
                    <a:lnTo>
                      <a:pt x="668549" y="395997"/>
                    </a:lnTo>
                    <a:lnTo>
                      <a:pt x="674529" y="387444"/>
                    </a:lnTo>
                    <a:lnTo>
                      <a:pt x="678515" y="378463"/>
                    </a:lnTo>
                    <a:lnTo>
                      <a:pt x="681362" y="368841"/>
                    </a:lnTo>
                    <a:lnTo>
                      <a:pt x="682216" y="359006"/>
                    </a:lnTo>
                    <a:lnTo>
                      <a:pt x="682216" y="285665"/>
                    </a:lnTo>
                    <a:lnTo>
                      <a:pt x="584553" y="285665"/>
                    </a:lnTo>
                    <a:close/>
                    <a:moveTo>
                      <a:pt x="54384" y="207192"/>
                    </a:moveTo>
                    <a:lnTo>
                      <a:pt x="54384" y="280747"/>
                    </a:lnTo>
                    <a:lnTo>
                      <a:pt x="55523" y="290796"/>
                    </a:lnTo>
                    <a:lnTo>
                      <a:pt x="58085" y="300205"/>
                    </a:lnTo>
                    <a:lnTo>
                      <a:pt x="62356" y="309185"/>
                    </a:lnTo>
                    <a:lnTo>
                      <a:pt x="67766" y="317738"/>
                    </a:lnTo>
                    <a:lnTo>
                      <a:pt x="74884" y="325649"/>
                    </a:lnTo>
                    <a:lnTo>
                      <a:pt x="83142" y="332705"/>
                    </a:lnTo>
                    <a:lnTo>
                      <a:pt x="92538" y="338692"/>
                    </a:lnTo>
                    <a:lnTo>
                      <a:pt x="102788" y="344038"/>
                    </a:lnTo>
                    <a:lnTo>
                      <a:pt x="114177" y="348101"/>
                    </a:lnTo>
                    <a:lnTo>
                      <a:pt x="126136" y="351308"/>
                    </a:lnTo>
                    <a:lnTo>
                      <a:pt x="138949" y="353232"/>
                    </a:lnTo>
                    <a:lnTo>
                      <a:pt x="152331" y="354088"/>
                    </a:lnTo>
                    <a:lnTo>
                      <a:pt x="249994" y="354088"/>
                    </a:lnTo>
                    <a:lnTo>
                      <a:pt x="249994" y="280747"/>
                    </a:lnTo>
                    <a:lnTo>
                      <a:pt x="249140" y="271125"/>
                    </a:lnTo>
                    <a:lnTo>
                      <a:pt x="246577" y="261503"/>
                    </a:lnTo>
                    <a:lnTo>
                      <a:pt x="242876" y="252522"/>
                    </a:lnTo>
                    <a:lnTo>
                      <a:pt x="236896" y="243970"/>
                    </a:lnTo>
                    <a:lnTo>
                      <a:pt x="229778" y="236272"/>
                    </a:lnTo>
                    <a:lnTo>
                      <a:pt x="221236" y="229002"/>
                    </a:lnTo>
                    <a:lnTo>
                      <a:pt x="211555" y="222374"/>
                    </a:lnTo>
                    <a:lnTo>
                      <a:pt x="201305" y="217028"/>
                    </a:lnTo>
                    <a:lnTo>
                      <a:pt x="189916" y="212966"/>
                    </a:lnTo>
                    <a:lnTo>
                      <a:pt x="177957" y="209972"/>
                    </a:lnTo>
                    <a:lnTo>
                      <a:pt x="165144" y="208048"/>
                    </a:lnTo>
                    <a:lnTo>
                      <a:pt x="152331" y="207192"/>
                    </a:lnTo>
                    <a:lnTo>
                      <a:pt x="54384" y="207192"/>
                    </a:lnTo>
                    <a:close/>
                    <a:moveTo>
                      <a:pt x="489738" y="41053"/>
                    </a:moveTo>
                    <a:lnTo>
                      <a:pt x="476356" y="41695"/>
                    </a:lnTo>
                    <a:lnTo>
                      <a:pt x="463827" y="43833"/>
                    </a:lnTo>
                    <a:lnTo>
                      <a:pt x="451584" y="46826"/>
                    </a:lnTo>
                    <a:lnTo>
                      <a:pt x="440479" y="51103"/>
                    </a:lnTo>
                    <a:lnTo>
                      <a:pt x="429944" y="56448"/>
                    </a:lnTo>
                    <a:lnTo>
                      <a:pt x="420548" y="62435"/>
                    </a:lnTo>
                    <a:lnTo>
                      <a:pt x="412291" y="69491"/>
                    </a:lnTo>
                    <a:lnTo>
                      <a:pt x="405457" y="77403"/>
                    </a:lnTo>
                    <a:lnTo>
                      <a:pt x="399478" y="85742"/>
                    </a:lnTo>
                    <a:lnTo>
                      <a:pt x="395207" y="94936"/>
                    </a:lnTo>
                    <a:lnTo>
                      <a:pt x="392645" y="104344"/>
                    </a:lnTo>
                    <a:lnTo>
                      <a:pt x="391790" y="114394"/>
                    </a:lnTo>
                    <a:lnTo>
                      <a:pt x="391790" y="187521"/>
                    </a:lnTo>
                    <a:lnTo>
                      <a:pt x="489738" y="187521"/>
                    </a:lnTo>
                    <a:lnTo>
                      <a:pt x="502836" y="187093"/>
                    </a:lnTo>
                    <a:lnTo>
                      <a:pt x="515648" y="185169"/>
                    </a:lnTo>
                    <a:lnTo>
                      <a:pt x="527607" y="181961"/>
                    </a:lnTo>
                    <a:lnTo>
                      <a:pt x="538712" y="177685"/>
                    </a:lnTo>
                    <a:lnTo>
                      <a:pt x="549247" y="172553"/>
                    </a:lnTo>
                    <a:lnTo>
                      <a:pt x="558643" y="166139"/>
                    </a:lnTo>
                    <a:lnTo>
                      <a:pt x="566900" y="159083"/>
                    </a:lnTo>
                    <a:lnTo>
                      <a:pt x="573734" y="151385"/>
                    </a:lnTo>
                    <a:lnTo>
                      <a:pt x="579713" y="142832"/>
                    </a:lnTo>
                    <a:lnTo>
                      <a:pt x="583984" y="133852"/>
                    </a:lnTo>
                    <a:lnTo>
                      <a:pt x="586547" y="124230"/>
                    </a:lnTo>
                    <a:lnTo>
                      <a:pt x="587401" y="114394"/>
                    </a:lnTo>
                    <a:lnTo>
                      <a:pt x="587401" y="41053"/>
                    </a:lnTo>
                    <a:lnTo>
                      <a:pt x="489738" y="41053"/>
                    </a:lnTo>
                    <a:close/>
                    <a:moveTo>
                      <a:pt x="489738" y="0"/>
                    </a:moveTo>
                    <a:lnTo>
                      <a:pt x="614735" y="0"/>
                    </a:lnTo>
                    <a:lnTo>
                      <a:pt x="621853" y="641"/>
                    </a:lnTo>
                    <a:lnTo>
                      <a:pt x="628402" y="2779"/>
                    </a:lnTo>
                    <a:lnTo>
                      <a:pt x="634097" y="5986"/>
                    </a:lnTo>
                    <a:lnTo>
                      <a:pt x="638368" y="10049"/>
                    </a:lnTo>
                    <a:lnTo>
                      <a:pt x="640930" y="14967"/>
                    </a:lnTo>
                    <a:lnTo>
                      <a:pt x="642069" y="20526"/>
                    </a:lnTo>
                    <a:lnTo>
                      <a:pt x="642069" y="114394"/>
                    </a:lnTo>
                    <a:lnTo>
                      <a:pt x="640930" y="127651"/>
                    </a:lnTo>
                    <a:lnTo>
                      <a:pt x="638083" y="140694"/>
                    </a:lnTo>
                    <a:lnTo>
                      <a:pt x="633243" y="152668"/>
                    </a:lnTo>
                    <a:lnTo>
                      <a:pt x="626409" y="164642"/>
                    </a:lnTo>
                    <a:lnTo>
                      <a:pt x="618152" y="175547"/>
                    </a:lnTo>
                    <a:lnTo>
                      <a:pt x="608471" y="185810"/>
                    </a:lnTo>
                    <a:lnTo>
                      <a:pt x="597082" y="195218"/>
                    </a:lnTo>
                    <a:lnTo>
                      <a:pt x="584838" y="203557"/>
                    </a:lnTo>
                    <a:lnTo>
                      <a:pt x="571171" y="210827"/>
                    </a:lnTo>
                    <a:lnTo>
                      <a:pt x="556650" y="217028"/>
                    </a:lnTo>
                    <a:lnTo>
                      <a:pt x="540990" y="222160"/>
                    </a:lnTo>
                    <a:lnTo>
                      <a:pt x="524475" y="225795"/>
                    </a:lnTo>
                    <a:lnTo>
                      <a:pt x="507391" y="227933"/>
                    </a:lnTo>
                    <a:lnTo>
                      <a:pt x="489738" y="228788"/>
                    </a:lnTo>
                    <a:lnTo>
                      <a:pt x="391790" y="228788"/>
                    </a:lnTo>
                    <a:lnTo>
                      <a:pt x="391790" y="432132"/>
                    </a:lnTo>
                    <a:lnTo>
                      <a:pt x="431937" y="432132"/>
                    </a:lnTo>
                    <a:lnTo>
                      <a:pt x="431937" y="359006"/>
                    </a:lnTo>
                    <a:lnTo>
                      <a:pt x="433076" y="345535"/>
                    </a:lnTo>
                    <a:lnTo>
                      <a:pt x="435924" y="332705"/>
                    </a:lnTo>
                    <a:lnTo>
                      <a:pt x="440764" y="320518"/>
                    </a:lnTo>
                    <a:lnTo>
                      <a:pt x="447598" y="308757"/>
                    </a:lnTo>
                    <a:lnTo>
                      <a:pt x="455570" y="297639"/>
                    </a:lnTo>
                    <a:lnTo>
                      <a:pt x="465536" y="287375"/>
                    </a:lnTo>
                    <a:lnTo>
                      <a:pt x="476640" y="278181"/>
                    </a:lnTo>
                    <a:lnTo>
                      <a:pt x="489168" y="269842"/>
                    </a:lnTo>
                    <a:lnTo>
                      <a:pt x="502836" y="262358"/>
                    </a:lnTo>
                    <a:lnTo>
                      <a:pt x="517357" y="256157"/>
                    </a:lnTo>
                    <a:lnTo>
                      <a:pt x="533017" y="251240"/>
                    </a:lnTo>
                    <a:lnTo>
                      <a:pt x="549532" y="247605"/>
                    </a:lnTo>
                    <a:lnTo>
                      <a:pt x="566615" y="245253"/>
                    </a:lnTo>
                    <a:lnTo>
                      <a:pt x="584553" y="244611"/>
                    </a:lnTo>
                    <a:lnTo>
                      <a:pt x="709551" y="244611"/>
                    </a:lnTo>
                    <a:lnTo>
                      <a:pt x="716669" y="245253"/>
                    </a:lnTo>
                    <a:lnTo>
                      <a:pt x="723218" y="247391"/>
                    </a:lnTo>
                    <a:lnTo>
                      <a:pt x="728628" y="250598"/>
                    </a:lnTo>
                    <a:lnTo>
                      <a:pt x="733183" y="254661"/>
                    </a:lnTo>
                    <a:lnTo>
                      <a:pt x="735746" y="259579"/>
                    </a:lnTo>
                    <a:lnTo>
                      <a:pt x="736600" y="264924"/>
                    </a:lnTo>
                    <a:lnTo>
                      <a:pt x="736600" y="359006"/>
                    </a:lnTo>
                    <a:lnTo>
                      <a:pt x="735746" y="372262"/>
                    </a:lnTo>
                    <a:lnTo>
                      <a:pt x="732898" y="385092"/>
                    </a:lnTo>
                    <a:lnTo>
                      <a:pt x="728058" y="397280"/>
                    </a:lnTo>
                    <a:lnTo>
                      <a:pt x="721225" y="409254"/>
                    </a:lnTo>
                    <a:lnTo>
                      <a:pt x="712967" y="420158"/>
                    </a:lnTo>
                    <a:lnTo>
                      <a:pt x="703286" y="430422"/>
                    </a:lnTo>
                    <a:lnTo>
                      <a:pt x="691897" y="439616"/>
                    </a:lnTo>
                    <a:lnTo>
                      <a:pt x="679654" y="448169"/>
                    </a:lnTo>
                    <a:lnTo>
                      <a:pt x="665987" y="455439"/>
                    </a:lnTo>
                    <a:lnTo>
                      <a:pt x="651465" y="461640"/>
                    </a:lnTo>
                    <a:lnTo>
                      <a:pt x="635805" y="466558"/>
                    </a:lnTo>
                    <a:lnTo>
                      <a:pt x="619291" y="470193"/>
                    </a:lnTo>
                    <a:lnTo>
                      <a:pt x="601922" y="472545"/>
                    </a:lnTo>
                    <a:lnTo>
                      <a:pt x="584553" y="473186"/>
                    </a:lnTo>
                    <a:lnTo>
                      <a:pt x="391790" y="473186"/>
                    </a:lnTo>
                    <a:lnTo>
                      <a:pt x="391790" y="514026"/>
                    </a:lnTo>
                    <a:lnTo>
                      <a:pt x="677376" y="514026"/>
                    </a:lnTo>
                    <a:lnTo>
                      <a:pt x="684494" y="514667"/>
                    </a:lnTo>
                    <a:lnTo>
                      <a:pt x="691043" y="516806"/>
                    </a:lnTo>
                    <a:lnTo>
                      <a:pt x="696453" y="520013"/>
                    </a:lnTo>
                    <a:lnTo>
                      <a:pt x="700724" y="524076"/>
                    </a:lnTo>
                    <a:lnTo>
                      <a:pt x="703571" y="528993"/>
                    </a:lnTo>
                    <a:lnTo>
                      <a:pt x="704710" y="534553"/>
                    </a:lnTo>
                    <a:lnTo>
                      <a:pt x="704710" y="777668"/>
                    </a:lnTo>
                    <a:lnTo>
                      <a:pt x="703571" y="783013"/>
                    </a:lnTo>
                    <a:lnTo>
                      <a:pt x="700724" y="787931"/>
                    </a:lnTo>
                    <a:lnTo>
                      <a:pt x="696453" y="791994"/>
                    </a:lnTo>
                    <a:lnTo>
                      <a:pt x="691043" y="795201"/>
                    </a:lnTo>
                    <a:lnTo>
                      <a:pt x="684494" y="797553"/>
                    </a:lnTo>
                    <a:lnTo>
                      <a:pt x="677376" y="798195"/>
                    </a:lnTo>
                    <a:lnTo>
                      <a:pt x="51821" y="798195"/>
                    </a:lnTo>
                    <a:lnTo>
                      <a:pt x="44418" y="797553"/>
                    </a:lnTo>
                    <a:lnTo>
                      <a:pt x="37869" y="795201"/>
                    </a:lnTo>
                    <a:lnTo>
                      <a:pt x="32459" y="791994"/>
                    </a:lnTo>
                    <a:lnTo>
                      <a:pt x="28188" y="787931"/>
                    </a:lnTo>
                    <a:lnTo>
                      <a:pt x="25341" y="783013"/>
                    </a:lnTo>
                    <a:lnTo>
                      <a:pt x="24202" y="777668"/>
                    </a:lnTo>
                    <a:lnTo>
                      <a:pt x="24202" y="534553"/>
                    </a:lnTo>
                    <a:lnTo>
                      <a:pt x="25341" y="528993"/>
                    </a:lnTo>
                    <a:lnTo>
                      <a:pt x="28188" y="524076"/>
                    </a:lnTo>
                    <a:lnTo>
                      <a:pt x="32459" y="520013"/>
                    </a:lnTo>
                    <a:lnTo>
                      <a:pt x="37869" y="516806"/>
                    </a:lnTo>
                    <a:lnTo>
                      <a:pt x="44418" y="514667"/>
                    </a:lnTo>
                    <a:lnTo>
                      <a:pt x="51821" y="514026"/>
                    </a:lnTo>
                    <a:lnTo>
                      <a:pt x="337122" y="514026"/>
                    </a:lnTo>
                    <a:lnTo>
                      <a:pt x="337122" y="395141"/>
                    </a:lnTo>
                    <a:lnTo>
                      <a:pt x="152331" y="395141"/>
                    </a:lnTo>
                    <a:lnTo>
                      <a:pt x="134678" y="394286"/>
                    </a:lnTo>
                    <a:lnTo>
                      <a:pt x="117594" y="391934"/>
                    </a:lnTo>
                    <a:lnTo>
                      <a:pt x="100795" y="388299"/>
                    </a:lnTo>
                    <a:lnTo>
                      <a:pt x="85419" y="383381"/>
                    </a:lnTo>
                    <a:lnTo>
                      <a:pt x="70613" y="377180"/>
                    </a:lnTo>
                    <a:lnTo>
                      <a:pt x="57231" y="369910"/>
                    </a:lnTo>
                    <a:lnTo>
                      <a:pt x="44418" y="361571"/>
                    </a:lnTo>
                    <a:lnTo>
                      <a:pt x="33314" y="352163"/>
                    </a:lnTo>
                    <a:lnTo>
                      <a:pt x="23633" y="341900"/>
                    </a:lnTo>
                    <a:lnTo>
                      <a:pt x="15375" y="330995"/>
                    </a:lnTo>
                    <a:lnTo>
                      <a:pt x="8827" y="319235"/>
                    </a:lnTo>
                    <a:lnTo>
                      <a:pt x="3986" y="306833"/>
                    </a:lnTo>
                    <a:lnTo>
                      <a:pt x="854" y="294004"/>
                    </a:lnTo>
                    <a:lnTo>
                      <a:pt x="0" y="280747"/>
                    </a:lnTo>
                    <a:lnTo>
                      <a:pt x="0" y="186879"/>
                    </a:lnTo>
                    <a:lnTo>
                      <a:pt x="285" y="183031"/>
                    </a:lnTo>
                    <a:lnTo>
                      <a:pt x="1993" y="178968"/>
                    </a:lnTo>
                    <a:lnTo>
                      <a:pt x="4556" y="175333"/>
                    </a:lnTo>
                    <a:lnTo>
                      <a:pt x="7688" y="172339"/>
                    </a:lnTo>
                    <a:lnTo>
                      <a:pt x="11959" y="169774"/>
                    </a:lnTo>
                    <a:lnTo>
                      <a:pt x="16799" y="167849"/>
                    </a:lnTo>
                    <a:lnTo>
                      <a:pt x="21640" y="166566"/>
                    </a:lnTo>
                    <a:lnTo>
                      <a:pt x="27334" y="166352"/>
                    </a:lnTo>
                    <a:lnTo>
                      <a:pt x="152331" y="166352"/>
                    </a:lnTo>
                    <a:lnTo>
                      <a:pt x="167422" y="166780"/>
                    </a:lnTo>
                    <a:lnTo>
                      <a:pt x="182513" y="168491"/>
                    </a:lnTo>
                    <a:lnTo>
                      <a:pt x="196749" y="171270"/>
                    </a:lnTo>
                    <a:lnTo>
                      <a:pt x="210701" y="174905"/>
                    </a:lnTo>
                    <a:lnTo>
                      <a:pt x="223799" y="179823"/>
                    </a:lnTo>
                    <a:lnTo>
                      <a:pt x="236896" y="185596"/>
                    </a:lnTo>
                    <a:lnTo>
                      <a:pt x="248855" y="192225"/>
                    </a:lnTo>
                    <a:lnTo>
                      <a:pt x="259960" y="199709"/>
                    </a:lnTo>
                    <a:lnTo>
                      <a:pt x="270210" y="208261"/>
                    </a:lnTo>
                    <a:lnTo>
                      <a:pt x="279037" y="217242"/>
                    </a:lnTo>
                    <a:lnTo>
                      <a:pt x="287009" y="227078"/>
                    </a:lnTo>
                    <a:lnTo>
                      <a:pt x="292989" y="236914"/>
                    </a:lnTo>
                    <a:lnTo>
                      <a:pt x="298398" y="247391"/>
                    </a:lnTo>
                    <a:lnTo>
                      <a:pt x="301815" y="258082"/>
                    </a:lnTo>
                    <a:lnTo>
                      <a:pt x="304093" y="269414"/>
                    </a:lnTo>
                    <a:lnTo>
                      <a:pt x="304663" y="280747"/>
                    </a:lnTo>
                    <a:lnTo>
                      <a:pt x="304663" y="354088"/>
                    </a:lnTo>
                    <a:lnTo>
                      <a:pt x="337122" y="354088"/>
                    </a:lnTo>
                    <a:lnTo>
                      <a:pt x="337122" y="114394"/>
                    </a:lnTo>
                    <a:lnTo>
                      <a:pt x="338261" y="100923"/>
                    </a:lnTo>
                    <a:lnTo>
                      <a:pt x="341108" y="88308"/>
                    </a:lnTo>
                    <a:lnTo>
                      <a:pt x="345949" y="75906"/>
                    </a:lnTo>
                    <a:lnTo>
                      <a:pt x="352782" y="64146"/>
                    </a:lnTo>
                    <a:lnTo>
                      <a:pt x="361039" y="53027"/>
                    </a:lnTo>
                    <a:lnTo>
                      <a:pt x="370720" y="42764"/>
                    </a:lnTo>
                    <a:lnTo>
                      <a:pt x="382109" y="33569"/>
                    </a:lnTo>
                    <a:lnTo>
                      <a:pt x="394353" y="25230"/>
                    </a:lnTo>
                    <a:lnTo>
                      <a:pt x="408020" y="17960"/>
                    </a:lnTo>
                    <a:lnTo>
                      <a:pt x="422541" y="11546"/>
                    </a:lnTo>
                    <a:lnTo>
                      <a:pt x="438202" y="6842"/>
                    </a:lnTo>
                    <a:lnTo>
                      <a:pt x="454716" y="2993"/>
                    </a:lnTo>
                    <a:lnTo>
                      <a:pt x="471800" y="641"/>
                    </a:lnTo>
                    <a:lnTo>
                      <a:pt x="4897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12" name="CustomShape 75"/>
              <p:cNvSpPr/>
              <p:nvPr/>
            </p:nvSpPr>
            <p:spPr>
              <a:xfrm>
                <a:off x="10356120" y="2151360"/>
                <a:ext cx="216360" cy="162000"/>
              </a:xfrm>
              <a:custGeom>
                <a:avLst/>
                <a:gdLst/>
                <a:ahLst/>
                <a:rect l="l" t="t" r="r" b="b"/>
                <a:pathLst>
                  <a:path w="217170" h="162560">
                    <a:moveTo>
                      <a:pt x="108443" y="41068"/>
                    </a:moveTo>
                    <a:lnTo>
                      <a:pt x="98765" y="41709"/>
                    </a:lnTo>
                    <a:lnTo>
                      <a:pt x="89657" y="43635"/>
                    </a:lnTo>
                    <a:lnTo>
                      <a:pt x="81403" y="46415"/>
                    </a:lnTo>
                    <a:lnTo>
                      <a:pt x="73718" y="50693"/>
                    </a:lnTo>
                    <a:lnTo>
                      <a:pt x="67172" y="55613"/>
                    </a:lnTo>
                    <a:lnTo>
                      <a:pt x="62049" y="61174"/>
                    </a:lnTo>
                    <a:lnTo>
                      <a:pt x="58064" y="67163"/>
                    </a:lnTo>
                    <a:lnTo>
                      <a:pt x="55502" y="74008"/>
                    </a:lnTo>
                    <a:lnTo>
                      <a:pt x="54648" y="81280"/>
                    </a:lnTo>
                    <a:lnTo>
                      <a:pt x="55502" y="88552"/>
                    </a:lnTo>
                    <a:lnTo>
                      <a:pt x="58064" y="95397"/>
                    </a:lnTo>
                    <a:lnTo>
                      <a:pt x="62049" y="101814"/>
                    </a:lnTo>
                    <a:lnTo>
                      <a:pt x="67172" y="107375"/>
                    </a:lnTo>
                    <a:lnTo>
                      <a:pt x="73718" y="112295"/>
                    </a:lnTo>
                    <a:lnTo>
                      <a:pt x="81403" y="116145"/>
                    </a:lnTo>
                    <a:lnTo>
                      <a:pt x="89657" y="119139"/>
                    </a:lnTo>
                    <a:lnTo>
                      <a:pt x="98765" y="121064"/>
                    </a:lnTo>
                    <a:lnTo>
                      <a:pt x="108443" y="121706"/>
                    </a:lnTo>
                    <a:lnTo>
                      <a:pt x="118120" y="121064"/>
                    </a:lnTo>
                    <a:lnTo>
                      <a:pt x="127228" y="119139"/>
                    </a:lnTo>
                    <a:lnTo>
                      <a:pt x="135767" y="116145"/>
                    </a:lnTo>
                    <a:lnTo>
                      <a:pt x="143167" y="112295"/>
                    </a:lnTo>
                    <a:lnTo>
                      <a:pt x="149714" y="107375"/>
                    </a:lnTo>
                    <a:lnTo>
                      <a:pt x="154837" y="101814"/>
                    </a:lnTo>
                    <a:lnTo>
                      <a:pt x="159106" y="95397"/>
                    </a:lnTo>
                    <a:lnTo>
                      <a:pt x="161383" y="88552"/>
                    </a:lnTo>
                    <a:lnTo>
                      <a:pt x="162237" y="81280"/>
                    </a:lnTo>
                    <a:lnTo>
                      <a:pt x="161383" y="74008"/>
                    </a:lnTo>
                    <a:lnTo>
                      <a:pt x="159106" y="67163"/>
                    </a:lnTo>
                    <a:lnTo>
                      <a:pt x="154837" y="61174"/>
                    </a:lnTo>
                    <a:lnTo>
                      <a:pt x="149714" y="55613"/>
                    </a:lnTo>
                    <a:lnTo>
                      <a:pt x="143167" y="50693"/>
                    </a:lnTo>
                    <a:lnTo>
                      <a:pt x="135767" y="46415"/>
                    </a:lnTo>
                    <a:lnTo>
                      <a:pt x="127228" y="43635"/>
                    </a:lnTo>
                    <a:lnTo>
                      <a:pt x="118120" y="41709"/>
                    </a:lnTo>
                    <a:lnTo>
                      <a:pt x="108443" y="41068"/>
                    </a:lnTo>
                    <a:close/>
                    <a:moveTo>
                      <a:pt x="108443" y="0"/>
                    </a:moveTo>
                    <a:lnTo>
                      <a:pt x="122959" y="642"/>
                    </a:lnTo>
                    <a:lnTo>
                      <a:pt x="137190" y="2995"/>
                    </a:lnTo>
                    <a:lnTo>
                      <a:pt x="150567" y="6631"/>
                    </a:lnTo>
                    <a:lnTo>
                      <a:pt x="163376" y="11123"/>
                    </a:lnTo>
                    <a:lnTo>
                      <a:pt x="174761" y="17112"/>
                    </a:lnTo>
                    <a:lnTo>
                      <a:pt x="185007" y="23956"/>
                    </a:lnTo>
                    <a:lnTo>
                      <a:pt x="194400" y="31656"/>
                    </a:lnTo>
                    <a:lnTo>
                      <a:pt x="202085" y="40426"/>
                    </a:lnTo>
                    <a:lnTo>
                      <a:pt x="208347" y="49624"/>
                    </a:lnTo>
                    <a:lnTo>
                      <a:pt x="213185" y="59677"/>
                    </a:lnTo>
                    <a:lnTo>
                      <a:pt x="215747" y="70371"/>
                    </a:lnTo>
                    <a:lnTo>
                      <a:pt x="217170" y="81280"/>
                    </a:lnTo>
                    <a:lnTo>
                      <a:pt x="215747" y="92189"/>
                    </a:lnTo>
                    <a:lnTo>
                      <a:pt x="213185" y="103097"/>
                    </a:lnTo>
                    <a:lnTo>
                      <a:pt x="208347" y="112936"/>
                    </a:lnTo>
                    <a:lnTo>
                      <a:pt x="202085" y="122562"/>
                    </a:lnTo>
                    <a:lnTo>
                      <a:pt x="194400" y="130904"/>
                    </a:lnTo>
                    <a:lnTo>
                      <a:pt x="185007" y="138818"/>
                    </a:lnTo>
                    <a:lnTo>
                      <a:pt x="174761" y="145876"/>
                    </a:lnTo>
                    <a:lnTo>
                      <a:pt x="163376" y="151651"/>
                    </a:lnTo>
                    <a:lnTo>
                      <a:pt x="150567" y="156357"/>
                    </a:lnTo>
                    <a:lnTo>
                      <a:pt x="137190" y="159779"/>
                    </a:lnTo>
                    <a:lnTo>
                      <a:pt x="122959" y="161918"/>
                    </a:lnTo>
                    <a:lnTo>
                      <a:pt x="108443" y="162560"/>
                    </a:lnTo>
                    <a:lnTo>
                      <a:pt x="93927" y="161918"/>
                    </a:lnTo>
                    <a:lnTo>
                      <a:pt x="79695" y="159779"/>
                    </a:lnTo>
                    <a:lnTo>
                      <a:pt x="66318" y="156357"/>
                    </a:lnTo>
                    <a:lnTo>
                      <a:pt x="54079" y="151651"/>
                    </a:lnTo>
                    <a:lnTo>
                      <a:pt x="42409" y="145876"/>
                    </a:lnTo>
                    <a:lnTo>
                      <a:pt x="31878" y="138818"/>
                    </a:lnTo>
                    <a:lnTo>
                      <a:pt x="22770" y="130904"/>
                    </a:lnTo>
                    <a:lnTo>
                      <a:pt x="15085" y="122562"/>
                    </a:lnTo>
                    <a:lnTo>
                      <a:pt x="8539" y="112936"/>
                    </a:lnTo>
                    <a:lnTo>
                      <a:pt x="3985" y="103097"/>
                    </a:lnTo>
                    <a:lnTo>
                      <a:pt x="1139" y="92189"/>
                    </a:lnTo>
                    <a:lnTo>
                      <a:pt x="0" y="81280"/>
                    </a:lnTo>
                    <a:lnTo>
                      <a:pt x="1139" y="70371"/>
                    </a:lnTo>
                    <a:lnTo>
                      <a:pt x="3985" y="59677"/>
                    </a:lnTo>
                    <a:lnTo>
                      <a:pt x="8539" y="49624"/>
                    </a:lnTo>
                    <a:lnTo>
                      <a:pt x="15085" y="40426"/>
                    </a:lnTo>
                    <a:lnTo>
                      <a:pt x="22770" y="31656"/>
                    </a:lnTo>
                    <a:lnTo>
                      <a:pt x="31878" y="23956"/>
                    </a:lnTo>
                    <a:lnTo>
                      <a:pt x="42409" y="17112"/>
                    </a:lnTo>
                    <a:lnTo>
                      <a:pt x="54079" y="11123"/>
                    </a:lnTo>
                    <a:lnTo>
                      <a:pt x="66318" y="6631"/>
                    </a:lnTo>
                    <a:lnTo>
                      <a:pt x="79695" y="2995"/>
                    </a:lnTo>
                    <a:lnTo>
                      <a:pt x="93927" y="642"/>
                    </a:lnTo>
                    <a:lnTo>
                      <a:pt x="1084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p:transition spd="slow">
    <p:push dir="u"/>
  </p:transition>
  <p:timing>
    <p:tnLst>
      <p:par>
        <p:cTn id="980" dur="indefinite" restart="never" nodeType="tmRoot">
          <p:childTnLst>
            <p:seq>
              <p:cTn id="981" dur="indefinite" nodeType="mainSeq">
                <p:childTnLst>
                  <p:par>
                    <p:cTn id="982" fill="hold">
                      <p:stCondLst>
                        <p:cond delay="indefinite"/>
                      </p:stCondLst>
                      <p:childTnLst>
                        <p:par>
                          <p:cTn id="983" fill="hold">
                            <p:stCondLst>
                              <p:cond delay="0"/>
                            </p:stCondLst>
                            <p:childTnLst>
                              <p:par>
                                <p:cTn id="9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6" fill="hold">
                      <p:stCondLst>
                        <p:cond delay="indefinite"/>
                      </p:stCondLst>
                      <p:childTnLst>
                        <p:par>
                          <p:cTn id="987" fill="hold">
                            <p:stCondLst>
                              <p:cond delay="0"/>
                            </p:stCondLst>
                            <p:childTnLst>
                              <p:par>
                                <p:cTn id="9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0" fill="hold">
                      <p:stCondLst>
                        <p:cond delay="indefinite"/>
                      </p:stCondLst>
                      <p:childTnLst>
                        <p:par>
                          <p:cTn id="991" fill="hold">
                            <p:stCondLst>
                              <p:cond delay="0"/>
                            </p:stCondLst>
                            <p:childTnLst>
                              <p:par>
                                <p:cTn id="99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1784880" y="3105720"/>
            <a:ext cx="8766000" cy="110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4472c4"/>
                </a:solidFill>
                <a:latin typeface="Calibri"/>
                <a:ea typeface="Calibri"/>
              </a:rPr>
              <a:t>#4. The Contest</a:t>
            </a:r>
            <a:endParaRPr b="0" lang="en-US" sz="6600" spc="-1" strike="noStrike">
              <a:latin typeface="Arial"/>
            </a:endParaRPr>
          </a:p>
        </p:txBody>
      </p:sp>
    </p:spTree>
  </p:cSld>
  <p:timing>
    <p:tnLst>
      <p:par>
        <p:cTn id="994" dur="indefinite" restart="never" nodeType="tmRoot">
          <p:childTnLst>
            <p:seq>
              <p:cTn id="9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2456640" y="118080"/>
            <a:ext cx="72777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Contestant Eligibility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615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616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1" name="Group 8"/>
          <p:cNvGrpSpPr/>
          <p:nvPr/>
        </p:nvGrpSpPr>
        <p:grpSpPr>
          <a:xfrm>
            <a:off x="1855440" y="2222640"/>
            <a:ext cx="8289720" cy="660960"/>
            <a:chOff x="1855440" y="2222640"/>
            <a:chExt cx="8289720" cy="660960"/>
          </a:xfrm>
        </p:grpSpPr>
        <p:sp>
          <p:nvSpPr>
            <p:cNvPr id="622" name="CustomShape 9"/>
            <p:cNvSpPr/>
            <p:nvPr/>
          </p:nvSpPr>
          <p:spPr>
            <a:xfrm>
              <a:off x="1855440" y="2222640"/>
              <a:ext cx="767520" cy="66096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23" name="Picture 33" descr=""/>
            <p:cNvPicPr/>
            <p:nvPr/>
          </p:nvPicPr>
          <p:blipFill>
            <a:blip r:embed="rId1"/>
            <a:stretch/>
          </p:blipFill>
          <p:spPr>
            <a:xfrm>
              <a:off x="2008440" y="2354040"/>
              <a:ext cx="461520" cy="3981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4" name="CustomShape 10"/>
            <p:cNvSpPr/>
            <p:nvPr/>
          </p:nvSpPr>
          <p:spPr>
            <a:xfrm>
              <a:off x="2776680" y="2317680"/>
              <a:ext cx="7368480" cy="46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Enrolled in a degree program at the team’s institution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625" name="Group 11"/>
          <p:cNvGrpSpPr/>
          <p:nvPr/>
        </p:nvGrpSpPr>
        <p:grpSpPr>
          <a:xfrm>
            <a:off x="1855440" y="3240360"/>
            <a:ext cx="8530200" cy="661680"/>
            <a:chOff x="1855440" y="3240360"/>
            <a:chExt cx="8530200" cy="661680"/>
          </a:xfrm>
        </p:grpSpPr>
        <p:sp>
          <p:nvSpPr>
            <p:cNvPr id="626" name="CustomShape 12"/>
            <p:cNvSpPr/>
            <p:nvPr/>
          </p:nvSpPr>
          <p:spPr>
            <a:xfrm>
              <a:off x="1855440" y="3240360"/>
              <a:ext cx="661680" cy="66168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CustomShape 13"/>
            <p:cNvSpPr/>
            <p:nvPr/>
          </p:nvSpPr>
          <p:spPr>
            <a:xfrm>
              <a:off x="2776680" y="3334320"/>
              <a:ext cx="7608960" cy="46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May compute for only one institution during a contest year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628" name="Picture 40" descr=""/>
            <p:cNvPicPr/>
            <p:nvPr/>
          </p:nvPicPr>
          <p:blipFill>
            <a:blip r:embed="rId2"/>
            <a:stretch/>
          </p:blipFill>
          <p:spPr>
            <a:xfrm>
              <a:off x="2013480" y="3398400"/>
              <a:ext cx="345240" cy="3452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29" name="Group 14"/>
          <p:cNvGrpSpPr/>
          <p:nvPr/>
        </p:nvGrpSpPr>
        <p:grpSpPr>
          <a:xfrm>
            <a:off x="1855440" y="4258800"/>
            <a:ext cx="9365760" cy="661680"/>
            <a:chOff x="1855440" y="4258800"/>
            <a:chExt cx="9365760" cy="661680"/>
          </a:xfrm>
        </p:grpSpPr>
        <p:sp>
          <p:nvSpPr>
            <p:cNvPr id="630" name="CustomShape 15"/>
            <p:cNvSpPr/>
            <p:nvPr/>
          </p:nvSpPr>
          <p:spPr>
            <a:xfrm>
              <a:off x="1855440" y="4258800"/>
              <a:ext cx="661680" cy="66168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16"/>
            <p:cNvSpPr/>
            <p:nvPr/>
          </p:nvSpPr>
          <p:spPr>
            <a:xfrm>
              <a:off x="2790360" y="4331880"/>
              <a:ext cx="8430840" cy="46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Who has computed in two world finals is NOT eligible to compete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632" name="Picture 45" descr=""/>
            <p:cNvPicPr/>
            <p:nvPr/>
          </p:nvPicPr>
          <p:blipFill>
            <a:blip r:embed="rId3"/>
            <a:stretch/>
          </p:blipFill>
          <p:spPr>
            <a:xfrm>
              <a:off x="1987560" y="4403160"/>
              <a:ext cx="397440" cy="397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33" name="Group 17"/>
          <p:cNvGrpSpPr/>
          <p:nvPr/>
        </p:nvGrpSpPr>
        <p:grpSpPr>
          <a:xfrm>
            <a:off x="1855440" y="5277600"/>
            <a:ext cx="9957600" cy="660960"/>
            <a:chOff x="1855440" y="5277600"/>
            <a:chExt cx="9957600" cy="660960"/>
          </a:xfrm>
        </p:grpSpPr>
        <p:sp>
          <p:nvSpPr>
            <p:cNvPr id="634" name="CustomShape 18"/>
            <p:cNvSpPr/>
            <p:nvPr/>
          </p:nvSpPr>
          <p:spPr>
            <a:xfrm>
              <a:off x="1855440" y="5277600"/>
              <a:ext cx="661680" cy="66096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CustomShape 19"/>
            <p:cNvSpPr/>
            <p:nvPr/>
          </p:nvSpPr>
          <p:spPr>
            <a:xfrm>
              <a:off x="2790360" y="5350680"/>
              <a:ext cx="9022680" cy="46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Who has computed in five Regional Contests is NOT eligible to compete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636" name="Picture 23" descr=""/>
            <p:cNvPicPr/>
            <p:nvPr/>
          </p:nvPicPr>
          <p:blipFill>
            <a:blip r:embed="rId4"/>
            <a:stretch/>
          </p:blipFill>
          <p:spPr>
            <a:xfrm>
              <a:off x="1987560" y="5420880"/>
              <a:ext cx="397440" cy="398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37" name="Group 20"/>
          <p:cNvGrpSpPr/>
          <p:nvPr/>
        </p:nvGrpSpPr>
        <p:grpSpPr>
          <a:xfrm>
            <a:off x="3513960" y="1305000"/>
            <a:ext cx="4731840" cy="768240"/>
            <a:chOff x="3513960" y="1305000"/>
            <a:chExt cx="4731840" cy="768240"/>
          </a:xfrm>
        </p:grpSpPr>
        <p:sp>
          <p:nvSpPr>
            <p:cNvPr id="638" name="CustomShape 21"/>
            <p:cNvSpPr/>
            <p:nvPr/>
          </p:nvSpPr>
          <p:spPr>
            <a:xfrm>
              <a:off x="4166280" y="1344960"/>
              <a:ext cx="3423240" cy="631080"/>
            </a:xfrm>
            <a:prstGeom prst="rect">
              <a:avLst/>
            </a:prstGeom>
            <a:solidFill>
              <a:srgbClr val="33b4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CustomShape 22"/>
            <p:cNvSpPr/>
            <p:nvPr/>
          </p:nvSpPr>
          <p:spPr>
            <a:xfrm>
              <a:off x="3513960" y="1305000"/>
              <a:ext cx="4731840" cy="768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4400" spc="-1" strike="noStrike">
                  <a:solidFill>
                    <a:srgbClr val="f0eef0"/>
                  </a:solidFill>
                  <a:latin typeface="Tw Cen MT"/>
                  <a:ea typeface="Calibri"/>
                </a:rPr>
                <a:t>A STUDENT</a:t>
              </a:r>
              <a:endParaRPr b="0" lang="en-US" sz="4400" spc="-1" strike="noStrike">
                <a:latin typeface="Arial"/>
              </a:endParaRPr>
            </a:p>
          </p:txBody>
        </p:sp>
      </p:grpSp>
    </p:spTree>
  </p:cSld>
  <p:transition spd="slow">
    <p:push dir="u"/>
  </p:transition>
  <p:timing>
    <p:tnLst>
      <p:par>
        <p:cTn id="996" dur="indefinite" restart="never" nodeType="tmRoot">
          <p:childTnLst>
            <p:seq>
              <p:cTn id="997" dur="indefinite" nodeType="mainSeq">
                <p:childTnLst>
                  <p:par>
                    <p:cTn id="998" fill="hold">
                      <p:stCondLst>
                        <p:cond delay="indefinite"/>
                      </p:stCondLst>
                      <p:childTnLst>
                        <p:par>
                          <p:cTn id="999" fill="hold">
                            <p:stCondLst>
                              <p:cond delay="0"/>
                            </p:stCondLst>
                            <p:childTnLst>
                              <p:par>
                                <p:cTn id="1000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2" dur="175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3" dur="175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4" fill="hold">
                      <p:stCondLst>
                        <p:cond delay="indefinite"/>
                      </p:stCondLst>
                      <p:childTnLst>
                        <p:par>
                          <p:cTn id="1005" fill="hold">
                            <p:stCondLst>
                              <p:cond delay="0"/>
                            </p:stCondLst>
                            <p:childTnLst>
                              <p:par>
                                <p:cTn id="10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8" fill="hold">
                      <p:stCondLst>
                        <p:cond delay="indefinite"/>
                      </p:stCondLst>
                      <p:childTnLst>
                        <p:par>
                          <p:cTn id="1009" fill="hold">
                            <p:stCondLst>
                              <p:cond delay="0"/>
                            </p:stCondLst>
                            <p:childTnLst>
                              <p:par>
                                <p:cTn id="10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2" fill="hold">
                      <p:stCondLst>
                        <p:cond delay="indefinite"/>
                      </p:stCondLst>
                      <p:childTnLst>
                        <p:par>
                          <p:cTn id="1013" fill="hold">
                            <p:stCondLst>
                              <p:cond delay="0"/>
                            </p:stCondLst>
                            <p:childTnLst>
                              <p:par>
                                <p:cTn id="10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6" fill="hold">
                      <p:stCondLst>
                        <p:cond delay="indefinite"/>
                      </p:stCondLst>
                      <p:childTnLst>
                        <p:par>
                          <p:cTn id="1017" fill="hold">
                            <p:stCondLst>
                              <p:cond delay="0"/>
                            </p:stCondLst>
                            <p:childTnLst>
                              <p:par>
                                <p:cTn id="10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2456640" y="118080"/>
            <a:ext cx="72777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Contestant Eligibility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641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642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7" name="Group 8"/>
          <p:cNvGrpSpPr/>
          <p:nvPr/>
        </p:nvGrpSpPr>
        <p:grpSpPr>
          <a:xfrm>
            <a:off x="1990080" y="2386440"/>
            <a:ext cx="8290440" cy="924840"/>
            <a:chOff x="1990080" y="2386440"/>
            <a:chExt cx="8290440" cy="924840"/>
          </a:xfrm>
        </p:grpSpPr>
        <p:sp>
          <p:nvSpPr>
            <p:cNvPr id="648" name="CustomShape 9"/>
            <p:cNvSpPr/>
            <p:nvPr/>
          </p:nvSpPr>
          <p:spPr>
            <a:xfrm>
              <a:off x="1990080" y="2386440"/>
              <a:ext cx="767520" cy="66096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49" name="Picture 33" descr=""/>
            <p:cNvPicPr/>
            <p:nvPr/>
          </p:nvPicPr>
          <p:blipFill>
            <a:blip r:embed="rId1"/>
            <a:stretch/>
          </p:blipFill>
          <p:spPr>
            <a:xfrm>
              <a:off x="2143080" y="2518560"/>
              <a:ext cx="461520" cy="397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50" name="CustomShape 10"/>
            <p:cNvSpPr/>
            <p:nvPr/>
          </p:nvSpPr>
          <p:spPr>
            <a:xfrm>
              <a:off x="2911320" y="2481480"/>
              <a:ext cx="7369200" cy="829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All team members must attend all contest activities as it result in automatic disqualification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651" name="Group 11"/>
          <p:cNvGrpSpPr/>
          <p:nvPr/>
        </p:nvGrpSpPr>
        <p:grpSpPr>
          <a:xfrm>
            <a:off x="1990080" y="4291920"/>
            <a:ext cx="8290440" cy="1272600"/>
            <a:chOff x="1990080" y="4291920"/>
            <a:chExt cx="8290440" cy="1272600"/>
          </a:xfrm>
        </p:grpSpPr>
        <p:sp>
          <p:nvSpPr>
            <p:cNvPr id="652" name="CustomShape 12"/>
            <p:cNvSpPr/>
            <p:nvPr/>
          </p:nvSpPr>
          <p:spPr>
            <a:xfrm>
              <a:off x="1990080" y="4291920"/>
              <a:ext cx="661680" cy="66168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13"/>
            <p:cNvSpPr/>
            <p:nvPr/>
          </p:nvSpPr>
          <p:spPr>
            <a:xfrm>
              <a:off x="2924640" y="4365000"/>
              <a:ext cx="7355880" cy="1199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The coach and all team members must be fully registered at the ICPC Registration System BEFORE computing in a regional event. 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654" name="Picture 45" descr=""/>
            <p:cNvPicPr/>
            <p:nvPr/>
          </p:nvPicPr>
          <p:blipFill>
            <a:blip r:embed="rId2"/>
            <a:stretch/>
          </p:blipFill>
          <p:spPr>
            <a:xfrm>
              <a:off x="2122200" y="4436280"/>
              <a:ext cx="397440" cy="397440"/>
            </a:xfrm>
            <a:prstGeom prst="rect">
              <a:avLst/>
            </a:prstGeom>
            <a:ln>
              <a:noFill/>
            </a:ln>
          </p:spPr>
        </p:pic>
      </p:grpSp>
    </p:spTree>
  </p:cSld>
  <p:transition spd="slow">
    <p:push dir="u"/>
  </p:transition>
  <p:timing>
    <p:tnLst>
      <p:par>
        <p:cTn id="1020" dur="indefinite" restart="never" nodeType="tmRoot">
          <p:childTnLst>
            <p:seq>
              <p:cTn id="1021" dur="indefinite" nodeType="mainSeq">
                <p:childTnLst>
                  <p:par>
                    <p:cTn id="1022" fill="hold">
                      <p:stCondLst>
                        <p:cond delay="indefinite"/>
                      </p:stCondLst>
                      <p:childTnLst>
                        <p:par>
                          <p:cTn id="1023" fill="hold">
                            <p:stCondLst>
                              <p:cond delay="0"/>
                            </p:stCondLst>
                            <p:childTnLst>
                              <p:par>
                                <p:cTn id="1024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26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7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8" dur="500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29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0" fill="hold">
                            <p:stCondLst>
                              <p:cond delay="500"/>
                            </p:stCondLst>
                            <p:childTnLst>
                              <p:par>
                                <p:cTn id="1031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3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4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5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36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283400" y="2298240"/>
            <a:ext cx="9624600" cy="226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100" spc="-1" strike="noStrike">
                <a:solidFill>
                  <a:srgbClr val="4472c4"/>
                </a:solidFill>
                <a:latin typeface="Tw Cen MT"/>
                <a:ea typeface="Calibri"/>
              </a:rPr>
              <a:t>ICPC</a:t>
            </a:r>
            <a:endParaRPr b="0" lang="en-US" sz="14100" spc="-1" strike="noStrike">
              <a:latin typeface="Arial"/>
            </a:endParaRPr>
          </a:p>
        </p:txBody>
      </p:sp>
      <p:grpSp>
        <p:nvGrpSpPr>
          <p:cNvPr id="85" name="Group 2"/>
          <p:cNvGrpSpPr/>
          <p:nvPr/>
        </p:nvGrpSpPr>
        <p:grpSpPr>
          <a:xfrm>
            <a:off x="4394880" y="5584320"/>
            <a:ext cx="3401640" cy="450720"/>
            <a:chOff x="4394880" y="5584320"/>
            <a:chExt cx="3401640" cy="450720"/>
          </a:xfrm>
        </p:grpSpPr>
        <p:sp>
          <p:nvSpPr>
            <p:cNvPr id="86" name="CustomShape 3"/>
            <p:cNvSpPr/>
            <p:nvPr/>
          </p:nvSpPr>
          <p:spPr>
            <a:xfrm>
              <a:off x="4394880" y="5584320"/>
              <a:ext cx="451440" cy="450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4"/>
            <p:cNvSpPr/>
            <p:nvPr/>
          </p:nvSpPr>
          <p:spPr>
            <a:xfrm>
              <a:off x="5132880" y="5584320"/>
              <a:ext cx="451440" cy="450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5"/>
            <p:cNvSpPr/>
            <p:nvPr/>
          </p:nvSpPr>
          <p:spPr>
            <a:xfrm>
              <a:off x="5869800" y="5584320"/>
              <a:ext cx="451440" cy="450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6"/>
            <p:cNvSpPr/>
            <p:nvPr/>
          </p:nvSpPr>
          <p:spPr>
            <a:xfrm>
              <a:off x="6607080" y="5584320"/>
              <a:ext cx="450720" cy="450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7"/>
            <p:cNvSpPr/>
            <p:nvPr/>
          </p:nvSpPr>
          <p:spPr>
            <a:xfrm>
              <a:off x="7345080" y="5584320"/>
              <a:ext cx="451440" cy="450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1" name="Picture 1" descr=""/>
          <p:cNvPicPr/>
          <p:nvPr/>
        </p:nvPicPr>
        <p:blipFill>
          <a:blip r:embed="rId1"/>
          <a:stretch/>
        </p:blipFill>
        <p:spPr>
          <a:xfrm>
            <a:off x="4931280" y="77400"/>
            <a:ext cx="2328480" cy="2328480"/>
          </a:xfrm>
          <a:prstGeom prst="rect">
            <a:avLst/>
          </a:prstGeom>
          <a:ln>
            <a:noFill/>
          </a:ln>
        </p:spPr>
      </p:pic>
      <p:sp>
        <p:nvSpPr>
          <p:cNvPr id="92" name="CustomShape 8"/>
          <p:cNvSpPr/>
          <p:nvPr/>
        </p:nvSpPr>
        <p:spPr>
          <a:xfrm>
            <a:off x="1258560" y="4375800"/>
            <a:ext cx="9674280" cy="5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70c0"/>
                </a:solidFill>
                <a:latin typeface="Tw Cen MT"/>
                <a:ea typeface="Calibri"/>
              </a:rPr>
              <a:t>Presented by: Mukerem Ali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70c0"/>
                </a:solidFill>
                <a:latin typeface="Tw Cen MT"/>
                <a:ea typeface="Calibri"/>
              </a:rPr>
              <a:t>Slides by: Yohannes Fikru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2456640" y="132120"/>
            <a:ext cx="7277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THE CONTEST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656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657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8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9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62" name="CustomShape 8"/>
          <p:cNvSpPr/>
          <p:nvPr/>
        </p:nvSpPr>
        <p:spPr>
          <a:xfrm>
            <a:off x="2325240" y="3188160"/>
            <a:ext cx="1062360" cy="109008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9"/>
          <p:cNvSpPr/>
          <p:nvPr/>
        </p:nvSpPr>
        <p:spPr>
          <a:xfrm>
            <a:off x="3369240" y="4204800"/>
            <a:ext cx="1220400" cy="12204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0"/>
          <p:cNvSpPr/>
          <p:nvPr/>
        </p:nvSpPr>
        <p:spPr>
          <a:xfrm>
            <a:off x="4551120" y="2757240"/>
            <a:ext cx="1842840" cy="18428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11"/>
          <p:cNvSpPr/>
          <p:nvPr/>
        </p:nvSpPr>
        <p:spPr>
          <a:xfrm>
            <a:off x="6937920" y="3756600"/>
            <a:ext cx="1370880" cy="1370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6" name="CustomShape 12"/>
          <p:cNvSpPr/>
          <p:nvPr/>
        </p:nvSpPr>
        <p:spPr>
          <a:xfrm>
            <a:off x="8868240" y="3487320"/>
            <a:ext cx="976680" cy="9770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67" name="Group 13"/>
          <p:cNvGrpSpPr/>
          <p:nvPr/>
        </p:nvGrpSpPr>
        <p:grpSpPr>
          <a:xfrm>
            <a:off x="1451520" y="2671920"/>
            <a:ext cx="988560" cy="706680"/>
            <a:chOff x="1451520" y="2671920"/>
            <a:chExt cx="988560" cy="706680"/>
          </a:xfrm>
        </p:grpSpPr>
        <p:sp>
          <p:nvSpPr>
            <p:cNvPr id="668" name="Line 14"/>
            <p:cNvSpPr/>
            <p:nvPr/>
          </p:nvSpPr>
          <p:spPr>
            <a:xfrm flipH="1" flipV="1">
              <a:off x="1920600" y="2671920"/>
              <a:ext cx="519480" cy="706680"/>
            </a:xfrm>
            <a:prstGeom prst="line">
              <a:avLst/>
            </a:prstGeom>
            <a:ln w="648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9" name="Line 15"/>
            <p:cNvSpPr/>
            <p:nvPr/>
          </p:nvSpPr>
          <p:spPr>
            <a:xfrm flipH="1">
              <a:off x="1451520" y="2674440"/>
              <a:ext cx="471600" cy="360"/>
            </a:xfrm>
            <a:prstGeom prst="line">
              <a:avLst/>
            </a:prstGeom>
            <a:ln w="648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0" name="Group 16"/>
          <p:cNvGrpSpPr/>
          <p:nvPr/>
        </p:nvGrpSpPr>
        <p:grpSpPr>
          <a:xfrm>
            <a:off x="4432680" y="2054160"/>
            <a:ext cx="988920" cy="707400"/>
            <a:chOff x="4432680" y="2054160"/>
            <a:chExt cx="988920" cy="707400"/>
          </a:xfrm>
        </p:grpSpPr>
        <p:sp>
          <p:nvSpPr>
            <p:cNvPr id="671" name="Line 17"/>
            <p:cNvSpPr/>
            <p:nvPr/>
          </p:nvSpPr>
          <p:spPr>
            <a:xfrm flipH="1" flipV="1">
              <a:off x="4902120" y="2054160"/>
              <a:ext cx="519480" cy="707400"/>
            </a:xfrm>
            <a:prstGeom prst="line">
              <a:avLst/>
            </a:prstGeom>
            <a:ln w="6480">
              <a:solidFill>
                <a:srgbClr val="03a1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2" name="Line 18"/>
            <p:cNvSpPr/>
            <p:nvPr/>
          </p:nvSpPr>
          <p:spPr>
            <a:xfrm flipH="1">
              <a:off x="4432680" y="2056680"/>
              <a:ext cx="471960" cy="360"/>
            </a:xfrm>
            <a:prstGeom prst="line">
              <a:avLst/>
            </a:prstGeom>
            <a:ln w="6480">
              <a:solidFill>
                <a:srgbClr val="03a1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3" name="Group 19"/>
          <p:cNvGrpSpPr/>
          <p:nvPr/>
        </p:nvGrpSpPr>
        <p:grpSpPr>
          <a:xfrm>
            <a:off x="2828160" y="5249520"/>
            <a:ext cx="722880" cy="327960"/>
            <a:chOff x="2828160" y="5249520"/>
            <a:chExt cx="722880" cy="327960"/>
          </a:xfrm>
        </p:grpSpPr>
        <p:sp>
          <p:nvSpPr>
            <p:cNvPr id="674" name="Line 20"/>
            <p:cNvSpPr/>
            <p:nvPr/>
          </p:nvSpPr>
          <p:spPr>
            <a:xfrm flipV="1">
              <a:off x="3294720" y="5249520"/>
              <a:ext cx="256320" cy="327600"/>
            </a:xfrm>
            <a:prstGeom prst="line">
              <a:avLst/>
            </a:prstGeom>
            <a:ln w="6480">
              <a:solidFill>
                <a:srgbClr val="ee952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Line 21"/>
            <p:cNvSpPr/>
            <p:nvPr/>
          </p:nvSpPr>
          <p:spPr>
            <a:xfrm flipH="1">
              <a:off x="2828160" y="5577120"/>
              <a:ext cx="471600" cy="360"/>
            </a:xfrm>
            <a:prstGeom prst="line">
              <a:avLst/>
            </a:prstGeom>
            <a:ln w="6480">
              <a:solidFill>
                <a:srgbClr val="ee952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6" name="Group 22"/>
          <p:cNvGrpSpPr/>
          <p:nvPr/>
        </p:nvGrpSpPr>
        <p:grpSpPr>
          <a:xfrm>
            <a:off x="9437760" y="2697120"/>
            <a:ext cx="937800" cy="797760"/>
            <a:chOff x="9437760" y="2697120"/>
            <a:chExt cx="937800" cy="797760"/>
          </a:xfrm>
        </p:grpSpPr>
        <p:sp>
          <p:nvSpPr>
            <p:cNvPr id="677" name="Line 23"/>
            <p:cNvSpPr/>
            <p:nvPr/>
          </p:nvSpPr>
          <p:spPr>
            <a:xfrm flipV="1">
              <a:off x="9437760" y="2697120"/>
              <a:ext cx="665640" cy="797760"/>
            </a:xfrm>
            <a:prstGeom prst="line">
              <a:avLst/>
            </a:prstGeom>
            <a:ln w="648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Line 24"/>
            <p:cNvSpPr/>
            <p:nvPr/>
          </p:nvSpPr>
          <p:spPr>
            <a:xfrm flipH="1">
              <a:off x="10039320" y="2707560"/>
              <a:ext cx="336240" cy="360"/>
            </a:xfrm>
            <a:prstGeom prst="line">
              <a:avLst/>
            </a:prstGeom>
            <a:ln w="648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79" name="Group 25"/>
          <p:cNvGrpSpPr/>
          <p:nvPr/>
        </p:nvGrpSpPr>
        <p:grpSpPr>
          <a:xfrm>
            <a:off x="8108280" y="4927320"/>
            <a:ext cx="1037520" cy="864360"/>
            <a:chOff x="8108280" y="4927320"/>
            <a:chExt cx="1037520" cy="864360"/>
          </a:xfrm>
        </p:grpSpPr>
        <p:sp>
          <p:nvSpPr>
            <p:cNvPr id="680" name="Line 26"/>
            <p:cNvSpPr/>
            <p:nvPr/>
          </p:nvSpPr>
          <p:spPr>
            <a:xfrm flipH="1" flipV="1">
              <a:off x="8108280" y="4927320"/>
              <a:ext cx="565560" cy="864360"/>
            </a:xfrm>
            <a:prstGeom prst="line">
              <a:avLst/>
            </a:prstGeom>
            <a:ln w="6480">
              <a:solidFill>
                <a:srgbClr val="03a1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Line 27"/>
            <p:cNvSpPr/>
            <p:nvPr/>
          </p:nvSpPr>
          <p:spPr>
            <a:xfrm flipH="1">
              <a:off x="8673840" y="5788440"/>
              <a:ext cx="471960" cy="360"/>
            </a:xfrm>
            <a:prstGeom prst="line">
              <a:avLst/>
            </a:prstGeom>
            <a:ln w="6480">
              <a:solidFill>
                <a:srgbClr val="03a1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82" name="Group 28"/>
          <p:cNvGrpSpPr/>
          <p:nvPr/>
        </p:nvGrpSpPr>
        <p:grpSpPr>
          <a:xfrm>
            <a:off x="-254520" y="2421720"/>
            <a:ext cx="1788480" cy="671040"/>
            <a:chOff x="-254520" y="2421720"/>
            <a:chExt cx="1788480" cy="671040"/>
          </a:xfrm>
        </p:grpSpPr>
        <p:sp>
          <p:nvSpPr>
            <p:cNvPr id="683" name="CustomShape 29"/>
            <p:cNvSpPr/>
            <p:nvPr/>
          </p:nvSpPr>
          <p:spPr>
            <a:xfrm>
              <a:off x="45360" y="2421720"/>
              <a:ext cx="1488600" cy="39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TEAM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84" name="CustomShape 30"/>
            <p:cNvSpPr/>
            <p:nvPr/>
          </p:nvSpPr>
          <p:spPr>
            <a:xfrm>
              <a:off x="-254520" y="2724480"/>
              <a:ext cx="1788480" cy="36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3 STUDENTS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85" name="Group 31"/>
          <p:cNvGrpSpPr/>
          <p:nvPr/>
        </p:nvGrpSpPr>
        <p:grpSpPr>
          <a:xfrm>
            <a:off x="107280" y="5391720"/>
            <a:ext cx="2720160" cy="948240"/>
            <a:chOff x="107280" y="5391720"/>
            <a:chExt cx="2720160" cy="948240"/>
          </a:xfrm>
        </p:grpSpPr>
        <p:sp>
          <p:nvSpPr>
            <p:cNvPr id="686" name="CustomShape 32"/>
            <p:cNvSpPr/>
            <p:nvPr/>
          </p:nvSpPr>
          <p:spPr>
            <a:xfrm>
              <a:off x="563400" y="5391720"/>
              <a:ext cx="2263680" cy="39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ee9524"/>
                  </a:solidFill>
                  <a:latin typeface="Tw Cen MT"/>
                  <a:ea typeface="Calibri"/>
                </a:rPr>
                <a:t>COMPUTER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87" name="CustomShape 33"/>
            <p:cNvSpPr/>
            <p:nvPr/>
          </p:nvSpPr>
          <p:spPr>
            <a:xfrm>
              <a:off x="107280" y="5694120"/>
              <a:ext cx="272016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One Computer per team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88" name="Group 34"/>
          <p:cNvGrpSpPr/>
          <p:nvPr/>
        </p:nvGrpSpPr>
        <p:grpSpPr>
          <a:xfrm>
            <a:off x="2766240" y="1871280"/>
            <a:ext cx="1666080" cy="670680"/>
            <a:chOff x="2766240" y="1871280"/>
            <a:chExt cx="1666080" cy="670680"/>
          </a:xfrm>
        </p:grpSpPr>
        <p:sp>
          <p:nvSpPr>
            <p:cNvPr id="689" name="CustomShape 35"/>
            <p:cNvSpPr/>
            <p:nvPr/>
          </p:nvSpPr>
          <p:spPr>
            <a:xfrm>
              <a:off x="3045600" y="1871280"/>
              <a:ext cx="1386720" cy="39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3a1a4"/>
                  </a:solidFill>
                  <a:latin typeface="Tw Cen MT"/>
                  <a:ea typeface="Calibri"/>
                </a:rPr>
                <a:t>TIME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90" name="CustomShape 36"/>
            <p:cNvSpPr/>
            <p:nvPr/>
          </p:nvSpPr>
          <p:spPr>
            <a:xfrm>
              <a:off x="2766240" y="2173680"/>
              <a:ext cx="1666080" cy="36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4-5 Hours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91" name="Group 37"/>
          <p:cNvGrpSpPr/>
          <p:nvPr/>
        </p:nvGrpSpPr>
        <p:grpSpPr>
          <a:xfrm>
            <a:off x="10405080" y="2518560"/>
            <a:ext cx="1665360" cy="1224000"/>
            <a:chOff x="10405080" y="2518560"/>
            <a:chExt cx="1665360" cy="1224000"/>
          </a:xfrm>
        </p:grpSpPr>
        <p:sp>
          <p:nvSpPr>
            <p:cNvPr id="692" name="CustomShape 38"/>
            <p:cNvSpPr/>
            <p:nvPr/>
          </p:nvSpPr>
          <p:spPr>
            <a:xfrm>
              <a:off x="10410840" y="2518560"/>
              <a:ext cx="1386720" cy="39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BALLOON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93" name="CustomShape 39"/>
            <p:cNvSpPr/>
            <p:nvPr/>
          </p:nvSpPr>
          <p:spPr>
            <a:xfrm>
              <a:off x="10405080" y="2819880"/>
              <a:ext cx="1665360" cy="922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Each</a:t>
              </a:r>
              <a:r>
                <a:rPr b="0" lang="en-US" sz="1800" spc="-1" strike="noStrike">
                  <a:solidFill>
                    <a:srgbClr val="4472c4"/>
                  </a:solidFill>
                  <a:latin typeface="Calibri"/>
                  <a:ea typeface="Calibri"/>
                </a:rPr>
                <a:t> </a:t>
              </a: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problem is associated with a color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94" name="Group 40"/>
          <p:cNvGrpSpPr/>
          <p:nvPr/>
        </p:nvGrpSpPr>
        <p:grpSpPr>
          <a:xfrm>
            <a:off x="9145800" y="5593680"/>
            <a:ext cx="2194920" cy="669960"/>
            <a:chOff x="9145800" y="5593680"/>
            <a:chExt cx="2194920" cy="669960"/>
          </a:xfrm>
        </p:grpSpPr>
        <p:sp>
          <p:nvSpPr>
            <p:cNvPr id="695" name="CustomShape 41"/>
            <p:cNvSpPr/>
            <p:nvPr/>
          </p:nvSpPr>
          <p:spPr>
            <a:xfrm>
              <a:off x="9153360" y="5593680"/>
              <a:ext cx="1827720" cy="399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PROBLEMS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96" name="CustomShape 42"/>
            <p:cNvSpPr/>
            <p:nvPr/>
          </p:nvSpPr>
          <p:spPr>
            <a:xfrm>
              <a:off x="9145800" y="5894640"/>
              <a:ext cx="2194920" cy="36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8 - 13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697" name="Picture 13" descr=""/>
          <p:cNvPicPr/>
          <p:nvPr/>
        </p:nvPicPr>
        <p:blipFill>
          <a:blip r:embed="rId1"/>
          <a:stretch/>
        </p:blipFill>
        <p:spPr>
          <a:xfrm>
            <a:off x="4885920" y="3058200"/>
            <a:ext cx="1219680" cy="1220400"/>
          </a:xfrm>
          <a:prstGeom prst="rect">
            <a:avLst/>
          </a:prstGeom>
          <a:ln>
            <a:noFill/>
          </a:ln>
        </p:spPr>
      </p:pic>
      <p:pic>
        <p:nvPicPr>
          <p:cNvPr id="698" name="Picture 14" descr=""/>
          <p:cNvPicPr/>
          <p:nvPr/>
        </p:nvPicPr>
        <p:blipFill>
          <a:blip r:embed="rId2"/>
          <a:stretch/>
        </p:blipFill>
        <p:spPr>
          <a:xfrm>
            <a:off x="3494520" y="4262760"/>
            <a:ext cx="982800" cy="982800"/>
          </a:xfrm>
          <a:prstGeom prst="rect">
            <a:avLst/>
          </a:prstGeom>
          <a:ln>
            <a:noFill/>
          </a:ln>
        </p:spPr>
      </p:pic>
      <p:pic>
        <p:nvPicPr>
          <p:cNvPr id="699" name="Picture 15" descr=""/>
          <p:cNvPicPr/>
          <p:nvPr/>
        </p:nvPicPr>
        <p:blipFill>
          <a:blip r:embed="rId3"/>
          <a:stretch/>
        </p:blipFill>
        <p:spPr>
          <a:xfrm>
            <a:off x="2345760" y="3227760"/>
            <a:ext cx="1012680" cy="1011960"/>
          </a:xfrm>
          <a:prstGeom prst="rect">
            <a:avLst/>
          </a:prstGeom>
          <a:ln>
            <a:noFill/>
          </a:ln>
        </p:spPr>
      </p:pic>
      <p:pic>
        <p:nvPicPr>
          <p:cNvPr id="700" name="Picture 17" descr=""/>
          <p:cNvPicPr/>
          <p:nvPr/>
        </p:nvPicPr>
        <p:blipFill>
          <a:blip r:embed="rId4"/>
          <a:stretch/>
        </p:blipFill>
        <p:spPr>
          <a:xfrm>
            <a:off x="8994240" y="3679200"/>
            <a:ext cx="702360" cy="702360"/>
          </a:xfrm>
          <a:prstGeom prst="rect">
            <a:avLst/>
          </a:prstGeom>
          <a:ln>
            <a:noFill/>
          </a:ln>
        </p:spPr>
      </p:pic>
      <p:pic>
        <p:nvPicPr>
          <p:cNvPr id="701" name="Picture 18" descr=""/>
          <p:cNvPicPr/>
          <p:nvPr/>
        </p:nvPicPr>
        <p:blipFill>
          <a:blip r:embed="rId5"/>
          <a:stretch/>
        </p:blipFill>
        <p:spPr>
          <a:xfrm>
            <a:off x="7008480" y="3812040"/>
            <a:ext cx="1229400" cy="130608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1037" dur="indefinite" restart="never" nodeType="tmRoot">
          <p:childTnLst>
            <p:seq>
              <p:cTn id="1038" dur="indefinite" nodeType="mainSeq">
                <p:childTnLst>
                  <p:par>
                    <p:cTn id="1039" fill="hold">
                      <p:stCondLst>
                        <p:cond delay="indefinite"/>
                      </p:stCondLst>
                      <p:childTnLst>
                        <p:par>
                          <p:cTn id="1040" fill="hold">
                            <p:stCondLst>
                              <p:cond delay="0"/>
                            </p:stCondLst>
                            <p:childTnLst>
                              <p:par>
                                <p:cTn id="10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9" fill="hold">
                      <p:stCondLst>
                        <p:cond delay="indefinite"/>
                      </p:stCondLst>
                      <p:childTnLst>
                        <p:par>
                          <p:cTn id="1050" fill="hold">
                            <p:stCondLst>
                              <p:cond delay="0"/>
                            </p:stCondLst>
                            <p:childTnLst>
                              <p:par>
                                <p:cTn id="10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9" fill="hold">
                      <p:stCondLst>
                        <p:cond delay="indefinite"/>
                      </p:stCondLst>
                      <p:childTnLst>
                        <p:par>
                          <p:cTn id="1060" fill="hold">
                            <p:stCondLst>
                              <p:cond delay="0"/>
                            </p:stCondLst>
                            <p:childTnLst>
                              <p:par>
                                <p:cTn id="10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9" fill="hold">
                      <p:stCondLst>
                        <p:cond delay="indefinite"/>
                      </p:stCondLst>
                      <p:childTnLst>
                        <p:par>
                          <p:cTn id="1070" fill="hold">
                            <p:stCondLst>
                              <p:cond delay="0"/>
                            </p:stCondLst>
                            <p:childTnLst>
                              <p:par>
                                <p:cTn id="10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9" fill="hold">
                      <p:stCondLst>
                        <p:cond delay="indefinite"/>
                      </p:stCondLst>
                      <p:childTnLst>
                        <p:par>
                          <p:cTn id="1080" fill="hold">
                            <p:stCondLst>
                              <p:cond delay="0"/>
                            </p:stCondLst>
                            <p:childTnLst>
                              <p:par>
                                <p:cTn id="10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2456640" y="118080"/>
            <a:ext cx="72777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THE CONTEST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703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704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09" name="CustomShape 8"/>
          <p:cNvSpPr/>
          <p:nvPr/>
        </p:nvSpPr>
        <p:spPr>
          <a:xfrm>
            <a:off x="527040" y="1781280"/>
            <a:ext cx="6095160" cy="39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while ( ! isTimeout() ) {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read();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3e69d4"/>
                </a:solidFill>
                <a:latin typeface="Calibri"/>
                <a:ea typeface="Calibri"/>
              </a:rPr>
              <a:t>	</a:t>
            </a:r>
            <a:r>
              <a:rPr b="0" lang="en-US" sz="3600" spc="-1" strike="noStrike">
                <a:solidFill>
                  <a:srgbClr val="3e69d4"/>
                </a:solidFill>
                <a:latin typeface="Calibri"/>
                <a:ea typeface="Calibri"/>
              </a:rPr>
              <a:t>think();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Calibri"/>
              </a:rPr>
              <a:t>	</a:t>
            </a: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Calibri"/>
              </a:rPr>
              <a:t>program();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3600" spc="-1" strike="noStrike">
                <a:solidFill>
                  <a:srgbClr val="548235"/>
                </a:solidFill>
                <a:latin typeface="Calibri"/>
                <a:ea typeface="Calibri"/>
              </a:rPr>
              <a:t>//debug();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c32d2e"/>
                </a:solidFill>
                <a:latin typeface="Calibri"/>
                <a:ea typeface="Calibri"/>
              </a:rPr>
              <a:t>	</a:t>
            </a:r>
            <a:r>
              <a:rPr b="0" lang="en-US" sz="3600" spc="-1" strike="noStrike">
                <a:solidFill>
                  <a:srgbClr val="c32d2e"/>
                </a:solidFill>
                <a:latin typeface="Calibri"/>
                <a:ea typeface="Calibri"/>
              </a:rPr>
              <a:t>submit(); 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710" name="Content Placeholder 2" descr=""/>
          <p:cNvPicPr/>
          <p:nvPr/>
        </p:nvPicPr>
        <p:blipFill>
          <a:blip r:embed="rId1"/>
          <a:stretch/>
        </p:blipFill>
        <p:spPr>
          <a:xfrm>
            <a:off x="5568840" y="1695600"/>
            <a:ext cx="6494760" cy="414144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</p:cSld>
  <p:transition spd="slow">
    <p:push dir="u"/>
  </p:transition>
  <p:timing>
    <p:tnLst>
      <p:par>
        <p:cTn id="1089" dur="indefinite" restart="never" nodeType="tmRoot">
          <p:childTnLst>
            <p:seq>
              <p:cTn id="1090" dur="indefinite" nodeType="mainSeq">
                <p:childTnLst>
                  <p:par>
                    <p:cTn id="1091" fill="hold">
                      <p:stCondLst>
                        <p:cond delay="indefinite"/>
                      </p:stCondLst>
                      <p:childTnLst>
                        <p:par>
                          <p:cTn id="1092" fill="hold">
                            <p:stCondLst>
                              <p:cond delay="0"/>
                            </p:stCondLst>
                            <p:childTnLst>
                              <p:par>
                                <p:cTn id="10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5" fill="hold">
                      <p:stCondLst>
                        <p:cond delay="indefinite"/>
                      </p:stCondLst>
                      <p:childTnLst>
                        <p:par>
                          <p:cTn id="1096" fill="hold">
                            <p:stCondLst>
                              <p:cond delay="0"/>
                            </p:stCondLst>
                            <p:childTnLst>
                              <p:par>
                                <p:cTn id="10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2456640" y="132120"/>
            <a:ext cx="7277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CONTEST RULES 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712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713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8" name="Group 8"/>
          <p:cNvGrpSpPr/>
          <p:nvPr/>
        </p:nvGrpSpPr>
        <p:grpSpPr>
          <a:xfrm>
            <a:off x="622800" y="1322640"/>
            <a:ext cx="8157240" cy="768960"/>
            <a:chOff x="622800" y="1322640"/>
            <a:chExt cx="8157240" cy="768960"/>
          </a:xfrm>
        </p:grpSpPr>
        <p:sp>
          <p:nvSpPr>
            <p:cNvPr id="719" name="CustomShape 9"/>
            <p:cNvSpPr/>
            <p:nvPr/>
          </p:nvSpPr>
          <p:spPr>
            <a:xfrm>
              <a:off x="1535400" y="1322640"/>
              <a:ext cx="7244640" cy="52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No other electronic devices or internet allowed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20" name="CustomShape 10"/>
            <p:cNvSpPr/>
            <p:nvPr/>
          </p:nvSpPr>
          <p:spPr>
            <a:xfrm>
              <a:off x="622800" y="1322640"/>
              <a:ext cx="911880" cy="768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01</a:t>
              </a:r>
              <a:endParaRPr b="0" lang="en-US" sz="4400" spc="-1" strike="noStrike">
                <a:latin typeface="Arial"/>
              </a:endParaRPr>
            </a:p>
          </p:txBody>
        </p:sp>
      </p:grpSp>
      <p:grpSp>
        <p:nvGrpSpPr>
          <p:cNvPr id="721" name="Group 11"/>
          <p:cNvGrpSpPr/>
          <p:nvPr/>
        </p:nvGrpSpPr>
        <p:grpSpPr>
          <a:xfrm>
            <a:off x="622800" y="2400840"/>
            <a:ext cx="9582840" cy="768960"/>
            <a:chOff x="622800" y="2400840"/>
            <a:chExt cx="9582840" cy="768960"/>
          </a:xfrm>
        </p:grpSpPr>
        <p:sp>
          <p:nvSpPr>
            <p:cNvPr id="722" name="CustomShape 12"/>
            <p:cNvSpPr/>
            <p:nvPr/>
          </p:nvSpPr>
          <p:spPr>
            <a:xfrm>
              <a:off x="1535400" y="2400840"/>
              <a:ext cx="8670240" cy="523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Not allowed to converse with anyone except team members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23" name="CustomShape 13"/>
            <p:cNvSpPr/>
            <p:nvPr/>
          </p:nvSpPr>
          <p:spPr>
            <a:xfrm>
              <a:off x="622800" y="2400840"/>
              <a:ext cx="911880" cy="768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03a1a4"/>
                  </a:solidFill>
                  <a:latin typeface="Tw Cen MT"/>
                  <a:ea typeface="Calibri"/>
                </a:rPr>
                <a:t>02</a:t>
              </a:r>
              <a:endParaRPr b="0" lang="en-US" sz="4400" spc="-1" strike="noStrike">
                <a:latin typeface="Arial"/>
              </a:endParaRPr>
            </a:p>
          </p:txBody>
        </p:sp>
      </p:grpSp>
      <p:grpSp>
        <p:nvGrpSpPr>
          <p:cNvPr id="724" name="Group 14"/>
          <p:cNvGrpSpPr/>
          <p:nvPr/>
        </p:nvGrpSpPr>
        <p:grpSpPr>
          <a:xfrm>
            <a:off x="622800" y="3539520"/>
            <a:ext cx="7686720" cy="1307520"/>
            <a:chOff x="622800" y="3539520"/>
            <a:chExt cx="7686720" cy="1307520"/>
          </a:xfrm>
        </p:grpSpPr>
        <p:sp>
          <p:nvSpPr>
            <p:cNvPr id="725" name="CustomShape 15"/>
            <p:cNvSpPr/>
            <p:nvPr/>
          </p:nvSpPr>
          <p:spPr>
            <a:xfrm>
              <a:off x="1535400" y="3539520"/>
              <a:ext cx="4965120" cy="52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Judge by some test cases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26" name="CustomShape 16"/>
            <p:cNvSpPr/>
            <p:nvPr/>
          </p:nvSpPr>
          <p:spPr>
            <a:xfrm>
              <a:off x="1535400" y="4016520"/>
              <a:ext cx="6774120" cy="830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marL="457200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70c0"/>
                  </a:solidFill>
                  <a:latin typeface="Calibri"/>
                  <a:ea typeface="Calibri"/>
                </a:rPr>
                <a:t>Pass all test cases = solve the question</a:t>
              </a:r>
              <a:endParaRPr b="0" lang="en-US" sz="2400" spc="-1" strike="noStrike">
                <a:latin typeface="Arial"/>
              </a:endParaRPr>
            </a:p>
            <a:p>
              <a:pPr marL="457200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70c0"/>
                  </a:solidFill>
                  <a:latin typeface="Calibri"/>
                  <a:ea typeface="Calibri"/>
                </a:rPr>
                <a:t>If fail, can resubmit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27" name="CustomShape 17"/>
            <p:cNvSpPr/>
            <p:nvPr/>
          </p:nvSpPr>
          <p:spPr>
            <a:xfrm>
              <a:off x="622800" y="3539520"/>
              <a:ext cx="911880" cy="768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385723"/>
                  </a:solidFill>
                  <a:latin typeface="Tw Cen MT"/>
                  <a:ea typeface="Calibri"/>
                </a:rPr>
                <a:t>03</a:t>
              </a:r>
              <a:endParaRPr b="0" lang="en-US" sz="4400" spc="-1" strike="noStrike">
                <a:latin typeface="Arial"/>
              </a:endParaRPr>
            </a:p>
          </p:txBody>
        </p:sp>
      </p:grpSp>
      <p:grpSp>
        <p:nvGrpSpPr>
          <p:cNvPr id="728" name="Group 18"/>
          <p:cNvGrpSpPr/>
          <p:nvPr/>
        </p:nvGrpSpPr>
        <p:grpSpPr>
          <a:xfrm>
            <a:off x="622800" y="4800600"/>
            <a:ext cx="8049960" cy="768240"/>
            <a:chOff x="622800" y="4800600"/>
            <a:chExt cx="8049960" cy="768240"/>
          </a:xfrm>
        </p:grpSpPr>
        <p:sp>
          <p:nvSpPr>
            <p:cNvPr id="729" name="CustomShape 19"/>
            <p:cNvSpPr/>
            <p:nvPr/>
          </p:nvSpPr>
          <p:spPr>
            <a:xfrm>
              <a:off x="1535400" y="4847040"/>
              <a:ext cx="7137360" cy="52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Can submit a clarification request to a judge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30" name="CustomShape 20"/>
            <p:cNvSpPr/>
            <p:nvPr/>
          </p:nvSpPr>
          <p:spPr>
            <a:xfrm>
              <a:off x="622800" y="4800600"/>
              <a:ext cx="911880" cy="768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ee9524"/>
                  </a:solidFill>
                  <a:latin typeface="Tw Cen MT"/>
                  <a:ea typeface="Calibri"/>
                </a:rPr>
                <a:t>04</a:t>
              </a:r>
              <a:endParaRPr b="0" lang="en-US" sz="4400" spc="-1" strike="noStrike">
                <a:latin typeface="Arial"/>
              </a:endParaRPr>
            </a:p>
          </p:txBody>
        </p:sp>
      </p:grpSp>
      <p:grpSp>
        <p:nvGrpSpPr>
          <p:cNvPr id="731" name="Group 21"/>
          <p:cNvGrpSpPr/>
          <p:nvPr/>
        </p:nvGrpSpPr>
        <p:grpSpPr>
          <a:xfrm>
            <a:off x="622800" y="5776560"/>
            <a:ext cx="11075760" cy="768960"/>
            <a:chOff x="622800" y="5776560"/>
            <a:chExt cx="11075760" cy="768960"/>
          </a:xfrm>
        </p:grpSpPr>
        <p:sp>
          <p:nvSpPr>
            <p:cNvPr id="732" name="CustomShape 22"/>
            <p:cNvSpPr/>
            <p:nvPr/>
          </p:nvSpPr>
          <p:spPr>
            <a:xfrm>
              <a:off x="1535400" y="5776560"/>
              <a:ext cx="10163160" cy="522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Winner is the team that solves the most problems in the least time!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33" name="CustomShape 23"/>
            <p:cNvSpPr/>
            <p:nvPr/>
          </p:nvSpPr>
          <p:spPr>
            <a:xfrm>
              <a:off x="622800" y="5776560"/>
              <a:ext cx="911880" cy="768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ee9524"/>
                  </a:solidFill>
                  <a:latin typeface="Tw Cen MT"/>
                  <a:ea typeface="Calibri"/>
                </a:rPr>
                <a:t>05</a:t>
              </a:r>
              <a:endParaRPr b="0" lang="en-US" sz="4400" spc="-1" strike="noStrike">
                <a:latin typeface="Arial"/>
              </a:endParaRPr>
            </a:p>
          </p:txBody>
        </p:sp>
      </p:grpSp>
    </p:spTree>
  </p:cSld>
  <p:transition spd="slow">
    <p:push dir="u"/>
  </p:transition>
  <p:timing>
    <p:tnLst>
      <p:par>
        <p:cTn id="1111" dur="indefinite" restart="never" nodeType="tmRoot">
          <p:childTnLst>
            <p:seq>
              <p:cTn id="1112" dur="indefinite" nodeType="mainSeq">
                <p:childTnLst>
                  <p:par>
                    <p:cTn id="1113" fill="hold">
                      <p:stCondLst>
                        <p:cond delay="indefinite"/>
                      </p:stCondLst>
                      <p:childTnLst>
                        <p:par>
                          <p:cTn id="1114" fill="hold">
                            <p:stCondLst>
                              <p:cond delay="0"/>
                            </p:stCondLst>
                            <p:childTnLst>
                              <p:par>
                                <p:cTn id="1115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7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8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9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2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1" fill="hold">
                      <p:stCondLst>
                        <p:cond delay="indefinite"/>
                      </p:stCondLst>
                      <p:childTnLst>
                        <p:par>
                          <p:cTn id="1122" fill="hold">
                            <p:stCondLst>
                              <p:cond delay="0"/>
                            </p:stCondLst>
                            <p:childTnLst>
                              <p:par>
                                <p:cTn id="1123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5" dur="5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6" dur="5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7" dur="5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28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9" fill="hold">
                      <p:stCondLst>
                        <p:cond delay="indefinite"/>
                      </p:stCondLst>
                      <p:childTnLst>
                        <p:par>
                          <p:cTn id="1130" fill="hold">
                            <p:stCondLst>
                              <p:cond delay="0"/>
                            </p:stCondLst>
                            <p:childTnLst>
                              <p:par>
                                <p:cTn id="1131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3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4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5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36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7" fill="hold">
                      <p:stCondLst>
                        <p:cond delay="indefinite"/>
                      </p:stCondLst>
                      <p:childTnLst>
                        <p:par>
                          <p:cTn id="1138" fill="hold">
                            <p:stCondLst>
                              <p:cond delay="0"/>
                            </p:stCondLst>
                            <p:childTnLst>
                              <p:par>
                                <p:cTn id="1139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1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2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3" dur="500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44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5" fill="hold">
                      <p:stCondLst>
                        <p:cond delay="indefinite"/>
                      </p:stCondLst>
                      <p:childTnLst>
                        <p:par>
                          <p:cTn id="1146" fill="hold">
                            <p:stCondLst>
                              <p:cond delay="0"/>
                            </p:stCondLst>
                            <p:childTnLst>
                              <p:par>
                                <p:cTn id="1147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9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0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1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52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47120" y="636120"/>
            <a:ext cx="11297880" cy="558396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1153" dur="indefinite" restart="never" nodeType="tmRoot">
          <p:childTnLst>
            <p:seq>
              <p:cTn id="1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CustomShape 1"/>
          <p:cNvSpPr/>
          <p:nvPr/>
        </p:nvSpPr>
        <p:spPr>
          <a:xfrm>
            <a:off x="2456640" y="118080"/>
            <a:ext cx="72777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ONLINE JUDGE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736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737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42" name="Group 8"/>
          <p:cNvGrpSpPr/>
          <p:nvPr/>
        </p:nvGrpSpPr>
        <p:grpSpPr>
          <a:xfrm>
            <a:off x="536040" y="2155680"/>
            <a:ext cx="2414880" cy="1893600"/>
            <a:chOff x="536040" y="2155680"/>
            <a:chExt cx="2414880" cy="1893600"/>
          </a:xfrm>
        </p:grpSpPr>
        <p:sp>
          <p:nvSpPr>
            <p:cNvPr id="743" name="CustomShape 9"/>
            <p:cNvSpPr/>
            <p:nvPr/>
          </p:nvSpPr>
          <p:spPr>
            <a:xfrm>
              <a:off x="678960" y="2183040"/>
              <a:ext cx="2129040" cy="186624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10"/>
            <p:cNvSpPr/>
            <p:nvPr/>
          </p:nvSpPr>
          <p:spPr>
            <a:xfrm>
              <a:off x="536040" y="2155680"/>
              <a:ext cx="241488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11"/>
            <p:cNvSpPr/>
            <p:nvPr/>
          </p:nvSpPr>
          <p:spPr>
            <a:xfrm>
              <a:off x="1126440" y="2635920"/>
              <a:ext cx="125676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AC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46" name="CustomShape 12"/>
          <p:cNvSpPr/>
          <p:nvPr/>
        </p:nvSpPr>
        <p:spPr>
          <a:xfrm flipV="1">
            <a:off x="666000" y="3115440"/>
            <a:ext cx="2178000" cy="3030840"/>
          </a:xfrm>
          <a:custGeom>
            <a:avLst/>
            <a:gdLst/>
            <a:ahLst/>
            <a:rect l="l" t="t" r="r" b="b"/>
            <a:pathLst>
              <a:path w="2178685" h="3031490">
                <a:moveTo>
                  <a:pt x="0" y="3031490"/>
                </a:moveTo>
                <a:lnTo>
                  <a:pt x="489567" y="3031490"/>
                </a:lnTo>
                <a:cubicBezTo>
                  <a:pt x="489567" y="2789546"/>
                  <a:pt x="758095" y="2593412"/>
                  <a:pt x="1089342" y="2593412"/>
                </a:cubicBezTo>
                <a:cubicBezTo>
                  <a:pt x="1420589" y="2593412"/>
                  <a:pt x="1689117" y="2789546"/>
                  <a:pt x="1689117" y="3031490"/>
                </a:cubicBezTo>
                <a:lnTo>
                  <a:pt x="2178685" y="3031490"/>
                </a:lnTo>
                <a:lnTo>
                  <a:pt x="2178685" y="314191"/>
                </a:lnTo>
                <a:cubicBezTo>
                  <a:pt x="2178685" y="140668"/>
                  <a:pt x="1986095" y="0"/>
                  <a:pt x="1748525" y="0"/>
                </a:cubicBezTo>
                <a:lnTo>
                  <a:pt x="430159" y="0"/>
                </a:lnTo>
                <a:cubicBezTo>
                  <a:pt x="192589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47" name="Picture 29" descr=""/>
          <p:cNvPicPr/>
          <p:nvPr/>
        </p:nvPicPr>
        <p:blipFill>
          <a:blip r:embed="rId1"/>
          <a:stretch/>
        </p:blipFill>
        <p:spPr>
          <a:xfrm>
            <a:off x="1302480" y="4937760"/>
            <a:ext cx="905400" cy="904680"/>
          </a:xfrm>
          <a:prstGeom prst="rect">
            <a:avLst/>
          </a:prstGeom>
          <a:ln>
            <a:noFill/>
          </a:ln>
        </p:spPr>
      </p:pic>
      <p:sp>
        <p:nvSpPr>
          <p:cNvPr id="748" name="CustomShape 13"/>
          <p:cNvSpPr/>
          <p:nvPr/>
        </p:nvSpPr>
        <p:spPr>
          <a:xfrm>
            <a:off x="864720" y="4050000"/>
            <a:ext cx="159120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Accepted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49" name="Group 14"/>
          <p:cNvGrpSpPr/>
          <p:nvPr/>
        </p:nvGrpSpPr>
        <p:grpSpPr>
          <a:xfrm>
            <a:off x="3756600" y="2169000"/>
            <a:ext cx="2414880" cy="1893600"/>
            <a:chOff x="3756600" y="2169000"/>
            <a:chExt cx="2414880" cy="1893600"/>
          </a:xfrm>
        </p:grpSpPr>
        <p:sp>
          <p:nvSpPr>
            <p:cNvPr id="750" name="CustomShape 15"/>
            <p:cNvSpPr/>
            <p:nvPr/>
          </p:nvSpPr>
          <p:spPr>
            <a:xfrm>
              <a:off x="3899520" y="2196360"/>
              <a:ext cx="2129040" cy="186624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16"/>
            <p:cNvSpPr/>
            <p:nvPr/>
          </p:nvSpPr>
          <p:spPr>
            <a:xfrm>
              <a:off x="3756600" y="2169000"/>
              <a:ext cx="241488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7"/>
            <p:cNvSpPr/>
            <p:nvPr/>
          </p:nvSpPr>
          <p:spPr>
            <a:xfrm>
              <a:off x="4347360" y="2649240"/>
              <a:ext cx="125676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PE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53" name="CustomShape 18"/>
          <p:cNvSpPr/>
          <p:nvPr/>
        </p:nvSpPr>
        <p:spPr>
          <a:xfrm flipV="1">
            <a:off x="3886920" y="3128760"/>
            <a:ext cx="2177280" cy="3031560"/>
          </a:xfrm>
          <a:custGeom>
            <a:avLst/>
            <a:gdLst/>
            <a:ahLst/>
            <a:rect l="l" t="t" r="r" b="b"/>
            <a:pathLst>
              <a:path w="2178050" h="3032125">
                <a:moveTo>
                  <a:pt x="0" y="3032125"/>
                </a:moveTo>
                <a:lnTo>
                  <a:pt x="489425" y="3032125"/>
                </a:lnTo>
                <a:cubicBezTo>
                  <a:pt x="489425" y="2790129"/>
                  <a:pt x="757874" y="2593954"/>
                  <a:pt x="1089025" y="2593954"/>
                </a:cubicBezTo>
                <a:cubicBezTo>
                  <a:pt x="1420176" y="2593954"/>
                  <a:pt x="1688625" y="2790129"/>
                  <a:pt x="1688625" y="3032125"/>
                </a:cubicBezTo>
                <a:lnTo>
                  <a:pt x="2178050" y="3032125"/>
                </a:lnTo>
                <a:lnTo>
                  <a:pt x="2178050" y="314256"/>
                </a:lnTo>
                <a:cubicBezTo>
                  <a:pt x="2178050" y="140697"/>
                  <a:pt x="1985517" y="0"/>
                  <a:pt x="1748016" y="0"/>
                </a:cubicBezTo>
                <a:lnTo>
                  <a:pt x="430034" y="0"/>
                </a:lnTo>
                <a:cubicBezTo>
                  <a:pt x="192533" y="0"/>
                  <a:pt x="0" y="140697"/>
                  <a:pt x="0" y="314256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54" name="Picture 46" descr=""/>
          <p:cNvPicPr/>
          <p:nvPr/>
        </p:nvPicPr>
        <p:blipFill>
          <a:blip r:embed="rId2"/>
          <a:stretch/>
        </p:blipFill>
        <p:spPr>
          <a:xfrm>
            <a:off x="4523040" y="4998600"/>
            <a:ext cx="904680" cy="905400"/>
          </a:xfrm>
          <a:prstGeom prst="rect">
            <a:avLst/>
          </a:prstGeom>
          <a:ln>
            <a:noFill/>
          </a:ln>
        </p:spPr>
      </p:pic>
      <p:sp>
        <p:nvSpPr>
          <p:cNvPr id="755" name="CustomShape 19"/>
          <p:cNvSpPr/>
          <p:nvPr/>
        </p:nvSpPr>
        <p:spPr>
          <a:xfrm>
            <a:off x="4025880" y="3999960"/>
            <a:ext cx="187632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Presentation Error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56" name="Group 20"/>
          <p:cNvGrpSpPr/>
          <p:nvPr/>
        </p:nvGrpSpPr>
        <p:grpSpPr>
          <a:xfrm>
            <a:off x="6977520" y="2155680"/>
            <a:ext cx="2414160" cy="1893600"/>
            <a:chOff x="6977520" y="2155680"/>
            <a:chExt cx="2414160" cy="1893600"/>
          </a:xfrm>
        </p:grpSpPr>
        <p:sp>
          <p:nvSpPr>
            <p:cNvPr id="757" name="CustomShape 21"/>
            <p:cNvSpPr/>
            <p:nvPr/>
          </p:nvSpPr>
          <p:spPr>
            <a:xfrm>
              <a:off x="7120080" y="2183040"/>
              <a:ext cx="2128320" cy="1866240"/>
            </a:xfrm>
            <a:prstGeom prst="round2SameRect">
              <a:avLst>
                <a:gd name="adj1" fmla="val 13758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22"/>
            <p:cNvSpPr/>
            <p:nvPr/>
          </p:nvSpPr>
          <p:spPr>
            <a:xfrm>
              <a:off x="6977520" y="2155680"/>
              <a:ext cx="241416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23"/>
            <p:cNvSpPr/>
            <p:nvPr/>
          </p:nvSpPr>
          <p:spPr>
            <a:xfrm>
              <a:off x="7567920" y="2635920"/>
              <a:ext cx="125604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WA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60" name="CustomShape 24"/>
          <p:cNvSpPr/>
          <p:nvPr/>
        </p:nvSpPr>
        <p:spPr>
          <a:xfrm flipV="1">
            <a:off x="7107480" y="3115440"/>
            <a:ext cx="2177280" cy="3030840"/>
          </a:xfrm>
          <a:custGeom>
            <a:avLst/>
            <a:gdLst/>
            <a:ahLst/>
            <a:rect l="l" t="t" r="r" b="b"/>
            <a:pathLst>
              <a:path w="2178050" h="3031490">
                <a:moveTo>
                  <a:pt x="0" y="3031490"/>
                </a:moveTo>
                <a:lnTo>
                  <a:pt x="489425" y="3031490"/>
                </a:lnTo>
                <a:cubicBezTo>
                  <a:pt x="489425" y="2789546"/>
                  <a:pt x="757874" y="2593412"/>
                  <a:pt x="1089025" y="2593412"/>
                </a:cubicBezTo>
                <a:cubicBezTo>
                  <a:pt x="1420176" y="2593412"/>
                  <a:pt x="1688625" y="2789546"/>
                  <a:pt x="1688625" y="3031490"/>
                </a:cubicBezTo>
                <a:lnTo>
                  <a:pt x="2178050" y="3031490"/>
                </a:lnTo>
                <a:lnTo>
                  <a:pt x="2178050" y="314191"/>
                </a:lnTo>
                <a:cubicBezTo>
                  <a:pt x="2178050" y="140668"/>
                  <a:pt x="1985517" y="0"/>
                  <a:pt x="1748016" y="0"/>
                </a:cubicBezTo>
                <a:lnTo>
                  <a:pt x="430034" y="0"/>
                </a:lnTo>
                <a:cubicBezTo>
                  <a:pt x="192533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61" name="Picture 55" descr=""/>
          <p:cNvPicPr/>
          <p:nvPr/>
        </p:nvPicPr>
        <p:blipFill>
          <a:blip r:embed="rId3"/>
          <a:stretch/>
        </p:blipFill>
        <p:spPr>
          <a:xfrm>
            <a:off x="7743960" y="4937760"/>
            <a:ext cx="904680" cy="904680"/>
          </a:xfrm>
          <a:prstGeom prst="rect">
            <a:avLst/>
          </a:prstGeom>
          <a:ln>
            <a:noFill/>
          </a:ln>
        </p:spPr>
      </p:pic>
      <p:sp>
        <p:nvSpPr>
          <p:cNvPr id="762" name="CustomShape 25"/>
          <p:cNvSpPr/>
          <p:nvPr/>
        </p:nvSpPr>
        <p:spPr>
          <a:xfrm>
            <a:off x="7354080" y="4169880"/>
            <a:ext cx="17492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Wrong Answer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63" name="Group 26"/>
          <p:cNvGrpSpPr/>
          <p:nvPr/>
        </p:nvGrpSpPr>
        <p:grpSpPr>
          <a:xfrm>
            <a:off x="9733320" y="2155680"/>
            <a:ext cx="2414880" cy="1893600"/>
            <a:chOff x="9733320" y="2155680"/>
            <a:chExt cx="2414880" cy="1893600"/>
          </a:xfrm>
        </p:grpSpPr>
        <p:sp>
          <p:nvSpPr>
            <p:cNvPr id="764" name="CustomShape 27"/>
            <p:cNvSpPr/>
            <p:nvPr/>
          </p:nvSpPr>
          <p:spPr>
            <a:xfrm>
              <a:off x="9876240" y="2183040"/>
              <a:ext cx="2129040" cy="186624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28"/>
            <p:cNvSpPr/>
            <p:nvPr/>
          </p:nvSpPr>
          <p:spPr>
            <a:xfrm>
              <a:off x="9733320" y="2155680"/>
              <a:ext cx="241488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29"/>
            <p:cNvSpPr/>
            <p:nvPr/>
          </p:nvSpPr>
          <p:spPr>
            <a:xfrm>
              <a:off x="10323720" y="2635920"/>
              <a:ext cx="125676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CE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67" name="CustomShape 30"/>
          <p:cNvSpPr/>
          <p:nvPr/>
        </p:nvSpPr>
        <p:spPr>
          <a:xfrm flipV="1">
            <a:off x="9863280" y="3115440"/>
            <a:ext cx="2177280" cy="3030840"/>
          </a:xfrm>
          <a:custGeom>
            <a:avLst/>
            <a:gdLst/>
            <a:ahLst/>
            <a:rect l="l" t="t" r="r" b="b"/>
            <a:pathLst>
              <a:path w="2178050" h="3031490">
                <a:moveTo>
                  <a:pt x="0" y="3031490"/>
                </a:moveTo>
                <a:lnTo>
                  <a:pt x="489425" y="3031490"/>
                </a:lnTo>
                <a:cubicBezTo>
                  <a:pt x="489425" y="2789546"/>
                  <a:pt x="757874" y="2593412"/>
                  <a:pt x="1089025" y="2593412"/>
                </a:cubicBezTo>
                <a:cubicBezTo>
                  <a:pt x="1420176" y="2593412"/>
                  <a:pt x="1688625" y="2789546"/>
                  <a:pt x="1688625" y="3031490"/>
                </a:cubicBezTo>
                <a:lnTo>
                  <a:pt x="2178050" y="3031490"/>
                </a:lnTo>
                <a:lnTo>
                  <a:pt x="2178050" y="314191"/>
                </a:lnTo>
                <a:cubicBezTo>
                  <a:pt x="2178050" y="140668"/>
                  <a:pt x="1985517" y="0"/>
                  <a:pt x="1748016" y="0"/>
                </a:cubicBezTo>
                <a:lnTo>
                  <a:pt x="430034" y="0"/>
                </a:lnTo>
                <a:cubicBezTo>
                  <a:pt x="192533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68" name="Picture 64" descr=""/>
          <p:cNvPicPr/>
          <p:nvPr/>
        </p:nvPicPr>
        <p:blipFill>
          <a:blip r:embed="rId4"/>
          <a:stretch/>
        </p:blipFill>
        <p:spPr>
          <a:xfrm>
            <a:off x="10499760" y="4937760"/>
            <a:ext cx="904680" cy="904680"/>
          </a:xfrm>
          <a:prstGeom prst="rect">
            <a:avLst/>
          </a:prstGeom>
          <a:ln>
            <a:noFill/>
          </a:ln>
        </p:spPr>
      </p:pic>
      <p:sp>
        <p:nvSpPr>
          <p:cNvPr id="769" name="CustomShape 31"/>
          <p:cNvSpPr/>
          <p:nvPr/>
        </p:nvSpPr>
        <p:spPr>
          <a:xfrm>
            <a:off x="10109880" y="4169880"/>
            <a:ext cx="17499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Compiler Error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155" dur="indefinite" restart="never" nodeType="tmRoot">
          <p:childTnLst>
            <p:seq>
              <p:cTn id="1156" dur="indefinite" nodeType="mainSeq">
                <p:childTnLst>
                  <p:par>
                    <p:cTn id="1157" fill="hold">
                      <p:stCondLst>
                        <p:cond delay="indefinite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1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2" dur="500" fill="hold"/>
                                        <p:tgtEl>
                                          <p:spTgt spid="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63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165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7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8" dur="500" fill="hold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69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0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2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3" dur="500" fill="hold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74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5" fill="hold">
                      <p:stCondLst>
                        <p:cond delay="indefinite"/>
                      </p:stCondLst>
                      <p:childTnLst>
                        <p:par>
                          <p:cTn id="1176" fill="hold">
                            <p:stCondLst>
                              <p:cond delay="0"/>
                            </p:stCondLst>
                            <p:childTnLst>
                              <p:par>
                                <p:cTn id="117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9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0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81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183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5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8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8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0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1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92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3" fill="hold">
                      <p:stCondLst>
                        <p:cond delay="indefinite"/>
                      </p:stCondLst>
                      <p:childTnLst>
                        <p:par>
                          <p:cTn id="1194" fill="hold">
                            <p:stCondLst>
                              <p:cond delay="0"/>
                            </p:stCondLst>
                            <p:childTnLst>
                              <p:par>
                                <p:cTn id="119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7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8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99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0" fill="hold">
                            <p:stCondLst>
                              <p:cond delay="500"/>
                            </p:stCondLst>
                            <p:childTnLst>
                              <p:par>
                                <p:cTn id="1201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3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4" dur="50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05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6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8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9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1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1" fill="hold">
                      <p:stCondLst>
                        <p:cond delay="indefinite"/>
                      </p:stCondLst>
                      <p:childTnLst>
                        <p:par>
                          <p:cTn id="1212" fill="hold">
                            <p:stCondLst>
                              <p:cond delay="0"/>
                            </p:stCondLst>
                            <p:childTnLst>
                              <p:par>
                                <p:cTn id="121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5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6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17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8" fill="hold">
                            <p:stCondLst>
                              <p:cond delay="500"/>
                            </p:stCondLst>
                            <p:childTnLst>
                              <p:par>
                                <p:cTn id="1219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1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2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23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6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7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28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CustomShape 1"/>
          <p:cNvSpPr/>
          <p:nvPr/>
        </p:nvSpPr>
        <p:spPr>
          <a:xfrm>
            <a:off x="2456640" y="118080"/>
            <a:ext cx="727776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ONLINE JUDGE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771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772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77" name="Group 8"/>
          <p:cNvGrpSpPr/>
          <p:nvPr/>
        </p:nvGrpSpPr>
        <p:grpSpPr>
          <a:xfrm>
            <a:off x="536040" y="2155680"/>
            <a:ext cx="2414880" cy="1893600"/>
            <a:chOff x="536040" y="2155680"/>
            <a:chExt cx="2414880" cy="1893600"/>
          </a:xfrm>
        </p:grpSpPr>
        <p:sp>
          <p:nvSpPr>
            <p:cNvPr id="778" name="CustomShape 9"/>
            <p:cNvSpPr/>
            <p:nvPr/>
          </p:nvSpPr>
          <p:spPr>
            <a:xfrm>
              <a:off x="678960" y="2183040"/>
              <a:ext cx="2129040" cy="186624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10"/>
            <p:cNvSpPr/>
            <p:nvPr/>
          </p:nvSpPr>
          <p:spPr>
            <a:xfrm>
              <a:off x="536040" y="2155680"/>
              <a:ext cx="241488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11"/>
            <p:cNvSpPr/>
            <p:nvPr/>
          </p:nvSpPr>
          <p:spPr>
            <a:xfrm>
              <a:off x="1126440" y="2635920"/>
              <a:ext cx="125676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RE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81" name="CustomShape 12"/>
          <p:cNvSpPr/>
          <p:nvPr/>
        </p:nvSpPr>
        <p:spPr>
          <a:xfrm flipV="1">
            <a:off x="666000" y="3115440"/>
            <a:ext cx="2178000" cy="3030840"/>
          </a:xfrm>
          <a:custGeom>
            <a:avLst/>
            <a:gdLst/>
            <a:ahLst/>
            <a:rect l="l" t="t" r="r" b="b"/>
            <a:pathLst>
              <a:path w="2178685" h="3031490">
                <a:moveTo>
                  <a:pt x="0" y="3031490"/>
                </a:moveTo>
                <a:lnTo>
                  <a:pt x="489567" y="3031490"/>
                </a:lnTo>
                <a:cubicBezTo>
                  <a:pt x="489567" y="2789546"/>
                  <a:pt x="758095" y="2593412"/>
                  <a:pt x="1089342" y="2593412"/>
                </a:cubicBezTo>
                <a:cubicBezTo>
                  <a:pt x="1420589" y="2593412"/>
                  <a:pt x="1689117" y="2789546"/>
                  <a:pt x="1689117" y="3031490"/>
                </a:cubicBezTo>
                <a:lnTo>
                  <a:pt x="2178685" y="3031490"/>
                </a:lnTo>
                <a:lnTo>
                  <a:pt x="2178685" y="314191"/>
                </a:lnTo>
                <a:cubicBezTo>
                  <a:pt x="2178685" y="140668"/>
                  <a:pt x="1986095" y="0"/>
                  <a:pt x="1748525" y="0"/>
                </a:cubicBezTo>
                <a:lnTo>
                  <a:pt x="430159" y="0"/>
                </a:lnTo>
                <a:cubicBezTo>
                  <a:pt x="192589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82" name="Picture 29" descr=""/>
          <p:cNvPicPr/>
          <p:nvPr/>
        </p:nvPicPr>
        <p:blipFill>
          <a:blip r:embed="rId1"/>
          <a:stretch/>
        </p:blipFill>
        <p:spPr>
          <a:xfrm>
            <a:off x="1302480" y="4937760"/>
            <a:ext cx="905400" cy="904680"/>
          </a:xfrm>
          <a:prstGeom prst="rect">
            <a:avLst/>
          </a:prstGeom>
          <a:ln>
            <a:noFill/>
          </a:ln>
        </p:spPr>
      </p:pic>
      <p:sp>
        <p:nvSpPr>
          <p:cNvPr id="783" name="CustomShape 13"/>
          <p:cNvSpPr/>
          <p:nvPr/>
        </p:nvSpPr>
        <p:spPr>
          <a:xfrm>
            <a:off x="959400" y="4076640"/>
            <a:ext cx="159120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Run Time Error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84" name="Group 14"/>
          <p:cNvGrpSpPr/>
          <p:nvPr/>
        </p:nvGrpSpPr>
        <p:grpSpPr>
          <a:xfrm>
            <a:off x="4983480" y="2155680"/>
            <a:ext cx="2414880" cy="1893600"/>
            <a:chOff x="4983480" y="2155680"/>
            <a:chExt cx="2414880" cy="1893600"/>
          </a:xfrm>
        </p:grpSpPr>
        <p:sp>
          <p:nvSpPr>
            <p:cNvPr id="785" name="CustomShape 15"/>
            <p:cNvSpPr/>
            <p:nvPr/>
          </p:nvSpPr>
          <p:spPr>
            <a:xfrm>
              <a:off x="5126400" y="2183040"/>
              <a:ext cx="2129040" cy="186624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16"/>
            <p:cNvSpPr/>
            <p:nvPr/>
          </p:nvSpPr>
          <p:spPr>
            <a:xfrm>
              <a:off x="4983480" y="2155680"/>
              <a:ext cx="241488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17"/>
            <p:cNvSpPr/>
            <p:nvPr/>
          </p:nvSpPr>
          <p:spPr>
            <a:xfrm>
              <a:off x="5573880" y="2635920"/>
              <a:ext cx="125676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TL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88" name="CustomShape 18"/>
          <p:cNvSpPr/>
          <p:nvPr/>
        </p:nvSpPr>
        <p:spPr>
          <a:xfrm flipV="1">
            <a:off x="5113800" y="3115440"/>
            <a:ext cx="2177280" cy="3030840"/>
          </a:xfrm>
          <a:custGeom>
            <a:avLst/>
            <a:gdLst/>
            <a:ahLst/>
            <a:rect l="l" t="t" r="r" b="b"/>
            <a:pathLst>
              <a:path w="2178050" h="3031490">
                <a:moveTo>
                  <a:pt x="0" y="3031490"/>
                </a:moveTo>
                <a:lnTo>
                  <a:pt x="489425" y="3031490"/>
                </a:lnTo>
                <a:cubicBezTo>
                  <a:pt x="489425" y="2789546"/>
                  <a:pt x="757874" y="2593412"/>
                  <a:pt x="1089025" y="2593412"/>
                </a:cubicBezTo>
                <a:cubicBezTo>
                  <a:pt x="1420176" y="2593412"/>
                  <a:pt x="1688625" y="2789546"/>
                  <a:pt x="1688625" y="3031490"/>
                </a:cubicBezTo>
                <a:lnTo>
                  <a:pt x="2178050" y="3031490"/>
                </a:lnTo>
                <a:lnTo>
                  <a:pt x="2178050" y="314191"/>
                </a:lnTo>
                <a:cubicBezTo>
                  <a:pt x="2178050" y="140668"/>
                  <a:pt x="1985517" y="0"/>
                  <a:pt x="1748016" y="0"/>
                </a:cubicBezTo>
                <a:lnTo>
                  <a:pt x="430034" y="0"/>
                </a:lnTo>
                <a:cubicBezTo>
                  <a:pt x="192533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89" name="Picture 46" descr=""/>
          <p:cNvPicPr/>
          <p:nvPr/>
        </p:nvPicPr>
        <p:blipFill>
          <a:blip r:embed="rId2"/>
          <a:stretch/>
        </p:blipFill>
        <p:spPr>
          <a:xfrm>
            <a:off x="5749920" y="4732560"/>
            <a:ext cx="904680" cy="904680"/>
          </a:xfrm>
          <a:prstGeom prst="rect">
            <a:avLst/>
          </a:prstGeom>
          <a:ln>
            <a:noFill/>
          </a:ln>
        </p:spPr>
      </p:pic>
      <p:sp>
        <p:nvSpPr>
          <p:cNvPr id="790" name="CustomShape 19"/>
          <p:cNvSpPr/>
          <p:nvPr/>
        </p:nvSpPr>
        <p:spPr>
          <a:xfrm>
            <a:off x="5407200" y="4021920"/>
            <a:ext cx="159048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Time Limit Exceeded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91" name="Group 20"/>
          <p:cNvGrpSpPr/>
          <p:nvPr/>
        </p:nvGrpSpPr>
        <p:grpSpPr>
          <a:xfrm>
            <a:off x="9106560" y="2155680"/>
            <a:ext cx="2414880" cy="1893600"/>
            <a:chOff x="9106560" y="2155680"/>
            <a:chExt cx="2414880" cy="1893600"/>
          </a:xfrm>
        </p:grpSpPr>
        <p:sp>
          <p:nvSpPr>
            <p:cNvPr id="792" name="CustomShape 21"/>
            <p:cNvSpPr/>
            <p:nvPr/>
          </p:nvSpPr>
          <p:spPr>
            <a:xfrm>
              <a:off x="9249480" y="2183040"/>
              <a:ext cx="2129040" cy="186624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22"/>
            <p:cNvSpPr/>
            <p:nvPr/>
          </p:nvSpPr>
          <p:spPr>
            <a:xfrm>
              <a:off x="9106560" y="2155680"/>
              <a:ext cx="241488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23"/>
            <p:cNvSpPr/>
            <p:nvPr/>
          </p:nvSpPr>
          <p:spPr>
            <a:xfrm>
              <a:off x="9696960" y="2635920"/>
              <a:ext cx="1256760" cy="645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ML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95" name="CustomShape 24"/>
          <p:cNvSpPr/>
          <p:nvPr/>
        </p:nvSpPr>
        <p:spPr>
          <a:xfrm flipV="1">
            <a:off x="9236880" y="3115440"/>
            <a:ext cx="2177280" cy="3030840"/>
          </a:xfrm>
          <a:custGeom>
            <a:avLst/>
            <a:gdLst/>
            <a:ahLst/>
            <a:rect l="l" t="t" r="r" b="b"/>
            <a:pathLst>
              <a:path w="2178050" h="3031490">
                <a:moveTo>
                  <a:pt x="0" y="3031490"/>
                </a:moveTo>
                <a:lnTo>
                  <a:pt x="489425" y="3031490"/>
                </a:lnTo>
                <a:cubicBezTo>
                  <a:pt x="489425" y="2789546"/>
                  <a:pt x="757874" y="2593412"/>
                  <a:pt x="1089025" y="2593412"/>
                </a:cubicBezTo>
                <a:cubicBezTo>
                  <a:pt x="1420176" y="2593412"/>
                  <a:pt x="1688625" y="2789546"/>
                  <a:pt x="1688625" y="3031490"/>
                </a:cubicBezTo>
                <a:lnTo>
                  <a:pt x="2178050" y="3031490"/>
                </a:lnTo>
                <a:lnTo>
                  <a:pt x="2178050" y="314191"/>
                </a:lnTo>
                <a:cubicBezTo>
                  <a:pt x="2178050" y="140668"/>
                  <a:pt x="1985517" y="0"/>
                  <a:pt x="1748016" y="0"/>
                </a:cubicBezTo>
                <a:lnTo>
                  <a:pt x="430034" y="0"/>
                </a:lnTo>
                <a:cubicBezTo>
                  <a:pt x="192533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96" name="Picture 55" descr=""/>
          <p:cNvPicPr/>
          <p:nvPr/>
        </p:nvPicPr>
        <p:blipFill>
          <a:blip r:embed="rId3"/>
          <a:stretch/>
        </p:blipFill>
        <p:spPr>
          <a:xfrm>
            <a:off x="9873000" y="4937760"/>
            <a:ext cx="904680" cy="904680"/>
          </a:xfrm>
          <a:prstGeom prst="rect">
            <a:avLst/>
          </a:prstGeom>
          <a:ln>
            <a:noFill/>
          </a:ln>
        </p:spPr>
      </p:pic>
      <p:sp>
        <p:nvSpPr>
          <p:cNvPr id="797" name="CustomShape 25"/>
          <p:cNvSpPr/>
          <p:nvPr/>
        </p:nvSpPr>
        <p:spPr>
          <a:xfrm>
            <a:off x="9529920" y="4050000"/>
            <a:ext cx="1590480" cy="64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Memory Limit Exceeded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229" dur="indefinite" restart="never" nodeType="tmRoot">
          <p:childTnLst>
            <p:seq>
              <p:cTn id="1230" dur="indefinite" nodeType="mainSeq">
                <p:childTnLst>
                  <p:par>
                    <p:cTn id="1231" fill="hold">
                      <p:stCondLst>
                        <p:cond delay="indefinite"/>
                      </p:stCondLst>
                      <p:childTnLst>
                        <p:par>
                          <p:cTn id="1232" fill="hold">
                            <p:stCondLst>
                              <p:cond delay="0"/>
                            </p:stCondLst>
                            <p:childTnLst>
                              <p:par>
                                <p:cTn id="123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5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6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37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8" fill="hold">
                            <p:stCondLst>
                              <p:cond delay="500"/>
                            </p:stCondLst>
                            <p:childTnLst>
                              <p:par>
                                <p:cTn id="1239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1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2" dur="500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43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6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7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48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9" fill="hold">
                      <p:stCondLst>
                        <p:cond delay="indefinite"/>
                      </p:stCondLst>
                      <p:childTnLst>
                        <p:par>
                          <p:cTn id="1250" fill="hold">
                            <p:stCondLst>
                              <p:cond delay="0"/>
                            </p:stCondLst>
                            <p:childTnLst>
                              <p:par>
                                <p:cTn id="125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3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4" dur="5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55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6" fill="hold">
                            <p:stCondLst>
                              <p:cond delay="500"/>
                            </p:stCondLst>
                            <p:childTnLst>
                              <p:par>
                                <p:cTn id="1257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9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0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61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4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5" dur="5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66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7" fill="hold">
                      <p:stCondLst>
                        <p:cond delay="indefinite"/>
                      </p:stCondLst>
                      <p:childTnLst>
                        <p:par>
                          <p:cTn id="1268" fill="hold">
                            <p:stCondLst>
                              <p:cond delay="0"/>
                            </p:stCondLst>
                            <p:childTnLst>
                              <p:par>
                                <p:cTn id="126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1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2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73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4" fill="hold">
                            <p:stCondLst>
                              <p:cond delay="500"/>
                            </p:stCondLst>
                            <p:childTnLst>
                              <p:par>
                                <p:cTn id="1275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7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8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79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0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2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3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84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2456640" y="118080"/>
            <a:ext cx="72777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4472c4"/>
                </a:solidFill>
                <a:latin typeface="Tw Cen MT"/>
                <a:ea typeface="Calibri"/>
              </a:rPr>
              <a:t>#5. 2019 WORLD FINALS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799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800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805" name="Content Placeholder 5" descr=""/>
          <p:cNvPicPr/>
          <p:nvPr/>
        </p:nvPicPr>
        <p:blipFill>
          <a:blip r:embed="rId1"/>
          <a:stretch/>
        </p:blipFill>
        <p:spPr>
          <a:xfrm>
            <a:off x="395640" y="1482120"/>
            <a:ext cx="11400120" cy="507276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1285" dur="indefinite" restart="never" nodeType="tmRoot">
          <p:childTnLst>
            <p:seq>
              <p:cTn id="1286" dur="indefinite" nodeType="mainSeq">
                <p:childTnLst>
                  <p:par>
                    <p:cTn id="1287" fill="hold">
                      <p:stCondLst>
                        <p:cond delay="indefinite"/>
                      </p:stCondLst>
                      <p:childTnLst>
                        <p:par>
                          <p:cTn id="1288" fill="hold">
                            <p:stCondLst>
                              <p:cond delay="0"/>
                            </p:stCondLst>
                            <p:childTnLst>
                              <p:par>
                                <p:cTn id="1289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91" dur="1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2" dur="1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3" dur="1000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94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Picture 1" descr=""/>
          <p:cNvPicPr/>
          <p:nvPr/>
        </p:nvPicPr>
        <p:blipFill>
          <a:blip r:embed="rId1"/>
          <a:stretch/>
        </p:blipFill>
        <p:spPr>
          <a:xfrm>
            <a:off x="0" y="546120"/>
            <a:ext cx="12186720" cy="577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5" dur="indefinite" restart="never" nodeType="tmRoot">
          <p:childTnLst>
            <p:seq>
              <p:cTn id="1296" dur="indefinite" nodeType="mainSeq">
                <p:childTnLst>
                  <p:par>
                    <p:cTn id="1297" fill="hold">
                      <p:stCondLst>
                        <p:cond delay="indefinite"/>
                      </p:stCondLst>
                      <p:childTnLst>
                        <p:par>
                          <p:cTn id="1298" fill="hold">
                            <p:stCondLst>
                              <p:cond delay="0"/>
                            </p:stCondLst>
                            <p:childTnLst>
                              <p:par>
                                <p:cTn id="1299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1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2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3" dur="10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04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CustomShape 1"/>
          <p:cNvSpPr/>
          <p:nvPr/>
        </p:nvSpPr>
        <p:spPr>
          <a:xfrm>
            <a:off x="485280" y="391320"/>
            <a:ext cx="11233080" cy="52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4472c4"/>
                </a:solidFill>
                <a:latin typeface="Calibri"/>
                <a:ea typeface="Calibri"/>
              </a:rPr>
              <a:t>MOSCOW STATE UNIVERSITY - 2019 ICPC World Finals Champions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08" name="" descr=""/>
          <p:cNvPicPr/>
          <p:nvPr/>
        </p:nvPicPr>
        <p:blipFill>
          <a:blip r:embed="rId1"/>
          <a:stretch/>
        </p:blipFill>
        <p:spPr>
          <a:xfrm>
            <a:off x="141480" y="1174680"/>
            <a:ext cx="11590200" cy="558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05" dur="indefinite" restart="never" nodeType="tmRoot">
          <p:childTnLst>
            <p:seq>
              <p:cTn id="13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Picture 1" descr=""/>
          <p:cNvPicPr/>
          <p:nvPr/>
        </p:nvPicPr>
        <p:blipFill>
          <a:blip r:embed="rId1"/>
          <a:stretch/>
        </p:blipFill>
        <p:spPr>
          <a:xfrm>
            <a:off x="429840" y="1054800"/>
            <a:ext cx="11331360" cy="5453280"/>
          </a:xfrm>
          <a:prstGeom prst="rect">
            <a:avLst/>
          </a:prstGeom>
          <a:ln>
            <a:noFill/>
          </a:ln>
        </p:spPr>
      </p:pic>
      <p:sp>
        <p:nvSpPr>
          <p:cNvPr id="810" name="CustomShape 1"/>
          <p:cNvSpPr/>
          <p:nvPr/>
        </p:nvSpPr>
        <p:spPr>
          <a:xfrm>
            <a:off x="0" y="0"/>
            <a:ext cx="12191400" cy="57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4472c4"/>
                </a:solidFill>
                <a:latin typeface="Calibri"/>
                <a:ea typeface="Calibri"/>
              </a:rPr>
              <a:t>The scoreboard for the 4</a:t>
            </a:r>
            <a:r>
              <a:rPr b="0" lang="en-US" sz="3200" spc="-1" strike="noStrike" baseline="30000">
                <a:solidFill>
                  <a:srgbClr val="4472c4"/>
                </a:solidFill>
                <a:latin typeface="Calibri"/>
                <a:ea typeface="Calibri"/>
              </a:rPr>
              <a:t>th</a:t>
            </a:r>
            <a:r>
              <a:rPr b="0" lang="en-US" sz="3200" spc="-1" strike="noStrike">
                <a:solidFill>
                  <a:srgbClr val="4472c4"/>
                </a:solidFill>
                <a:latin typeface="Calibri"/>
                <a:ea typeface="Calibri"/>
              </a:rPr>
              <a:t> Ethiopian Colligate Programming Contest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307" dur="indefinite" restart="never" nodeType="tmRoot">
          <p:childTnLst>
            <p:seq>
              <p:cTn id="13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2430720" y="0"/>
            <a:ext cx="727812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94" name="Group 2"/>
          <p:cNvGrpSpPr/>
          <p:nvPr/>
        </p:nvGrpSpPr>
        <p:grpSpPr>
          <a:xfrm>
            <a:off x="5378400" y="708120"/>
            <a:ext cx="1434240" cy="189720"/>
            <a:chOff x="5378400" y="708120"/>
            <a:chExt cx="1434240" cy="189720"/>
          </a:xfrm>
        </p:grpSpPr>
        <p:sp>
          <p:nvSpPr>
            <p:cNvPr id="95" name="CustomShape 3"/>
            <p:cNvSpPr/>
            <p:nvPr/>
          </p:nvSpPr>
          <p:spPr>
            <a:xfrm>
              <a:off x="5378400" y="70812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4"/>
            <p:cNvSpPr/>
            <p:nvPr/>
          </p:nvSpPr>
          <p:spPr>
            <a:xfrm>
              <a:off x="5689440" y="70812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5"/>
            <p:cNvSpPr/>
            <p:nvPr/>
          </p:nvSpPr>
          <p:spPr>
            <a:xfrm>
              <a:off x="6000840" y="70812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6"/>
            <p:cNvSpPr/>
            <p:nvPr/>
          </p:nvSpPr>
          <p:spPr>
            <a:xfrm>
              <a:off x="6311160" y="70812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7"/>
            <p:cNvSpPr/>
            <p:nvPr/>
          </p:nvSpPr>
          <p:spPr>
            <a:xfrm>
              <a:off x="6622920" y="70812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" name="CustomShape 8"/>
          <p:cNvSpPr/>
          <p:nvPr/>
        </p:nvSpPr>
        <p:spPr>
          <a:xfrm>
            <a:off x="1542240" y="0"/>
            <a:ext cx="876960" cy="6857280"/>
          </a:xfrm>
          <a:prstGeom prst="rect">
            <a:avLst/>
          </a:prstGeom>
          <a:solidFill>
            <a:schemeClr val="bg1"/>
          </a:solidFill>
          <a:ln w="1260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1" name="Group 9"/>
          <p:cNvGrpSpPr/>
          <p:nvPr/>
        </p:nvGrpSpPr>
        <p:grpSpPr>
          <a:xfrm>
            <a:off x="0" y="795600"/>
            <a:ext cx="7969680" cy="931680"/>
            <a:chOff x="0" y="795600"/>
            <a:chExt cx="7969680" cy="931680"/>
          </a:xfrm>
        </p:grpSpPr>
        <p:sp>
          <p:nvSpPr>
            <p:cNvPr id="102" name="CustomShape 10"/>
            <p:cNvSpPr/>
            <p:nvPr/>
          </p:nvSpPr>
          <p:spPr>
            <a:xfrm>
              <a:off x="2430720" y="1070640"/>
              <a:ext cx="5538960" cy="656640"/>
            </a:xfrm>
            <a:prstGeom prst="homePlate">
              <a:avLst>
                <a:gd name="adj" fmla="val 87484"/>
              </a:avLst>
            </a:prstGeom>
            <a:gradFill rotWithShape="0">
              <a:gsLst>
                <a:gs pos="0">
                  <a:srgbClr val="616161"/>
                </a:gs>
                <a:gs pos="100000">
                  <a:srgbClr val="8b8b8b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marL="395640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What is CSEC?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03" name="CustomShape 11"/>
            <p:cNvSpPr/>
            <p:nvPr/>
          </p:nvSpPr>
          <p:spPr>
            <a:xfrm>
              <a:off x="0" y="1070640"/>
              <a:ext cx="1541520" cy="656640"/>
            </a:xfrm>
            <a:prstGeom prst="rect">
              <a:avLst/>
            </a:prstGeom>
            <a:gradFill rotWithShape="0">
              <a:gsLst>
                <a:gs pos="0">
                  <a:srgbClr val="616161"/>
                </a:gs>
                <a:gs pos="100000">
                  <a:srgbClr val="8b8b8b">
                    <a:alpha val="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4" name="Group 12"/>
            <p:cNvGrpSpPr/>
            <p:nvPr/>
          </p:nvGrpSpPr>
          <p:grpSpPr>
            <a:xfrm>
              <a:off x="1299240" y="795600"/>
              <a:ext cx="1373400" cy="930960"/>
              <a:chOff x="1299240" y="795600"/>
              <a:chExt cx="1373400" cy="930960"/>
            </a:xfrm>
          </p:grpSpPr>
          <p:grpSp>
            <p:nvGrpSpPr>
              <p:cNvPr id="105" name="Group 13"/>
              <p:cNvGrpSpPr/>
              <p:nvPr/>
            </p:nvGrpSpPr>
            <p:grpSpPr>
              <a:xfrm>
                <a:off x="1299240" y="1575000"/>
                <a:ext cx="1373400" cy="151560"/>
                <a:chOff x="1299240" y="1575000"/>
                <a:chExt cx="1373400" cy="151560"/>
              </a:xfrm>
            </p:grpSpPr>
            <p:sp>
              <p:nvSpPr>
                <p:cNvPr id="106" name="CustomShape 14"/>
                <p:cNvSpPr/>
                <p:nvPr/>
              </p:nvSpPr>
              <p:spPr>
                <a:xfrm flipV="1">
                  <a:off x="2430720" y="1423080"/>
                  <a:ext cx="241920" cy="151560"/>
                </a:xfrm>
                <a:prstGeom prst="rtTriangle">
                  <a:avLst/>
                </a:prstGeom>
                <a:solidFill>
                  <a:srgbClr val="7b7b7b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" name="CustomShape 15"/>
                <p:cNvSpPr/>
                <p:nvPr/>
              </p:nvSpPr>
              <p:spPr>
                <a:xfrm flipH="1" flipV="1">
                  <a:off x="1299240" y="1574640"/>
                  <a:ext cx="241920" cy="151560"/>
                </a:xfrm>
                <a:prstGeom prst="rtTriangle">
                  <a:avLst/>
                </a:prstGeom>
                <a:solidFill>
                  <a:srgbClr val="7b7b7b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8" name="CustomShape 16"/>
              <p:cNvSpPr/>
              <p:nvPr/>
            </p:nvSpPr>
            <p:spPr>
              <a:xfrm>
                <a:off x="1300320" y="795600"/>
                <a:ext cx="1371600" cy="783360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6000" spc="-69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#1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</p:grpSp>
      <p:grpSp>
        <p:nvGrpSpPr>
          <p:cNvPr id="109" name="Group 17"/>
          <p:cNvGrpSpPr/>
          <p:nvPr/>
        </p:nvGrpSpPr>
        <p:grpSpPr>
          <a:xfrm>
            <a:off x="0" y="1816200"/>
            <a:ext cx="7969680" cy="806760"/>
            <a:chOff x="0" y="1816200"/>
            <a:chExt cx="7969680" cy="806760"/>
          </a:xfrm>
        </p:grpSpPr>
        <p:sp>
          <p:nvSpPr>
            <p:cNvPr id="110" name="CustomShape 18"/>
            <p:cNvSpPr/>
            <p:nvPr/>
          </p:nvSpPr>
          <p:spPr>
            <a:xfrm>
              <a:off x="2430720" y="2054160"/>
              <a:ext cx="5538960" cy="568800"/>
            </a:xfrm>
            <a:prstGeom prst="homePlate">
              <a:avLst>
                <a:gd name="adj" fmla="val 100943"/>
              </a:avLst>
            </a:prstGeom>
            <a:gradFill rotWithShape="0">
              <a:gsLst>
                <a:gs pos="0">
                  <a:srgbClr val="305c85"/>
                </a:gs>
                <a:gs pos="100000">
                  <a:srgbClr val="4584bc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marL="395640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What is ICPC?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11" name="CustomShape 19"/>
            <p:cNvSpPr/>
            <p:nvPr/>
          </p:nvSpPr>
          <p:spPr>
            <a:xfrm>
              <a:off x="0" y="2054160"/>
              <a:ext cx="1541520" cy="568800"/>
            </a:xfrm>
            <a:prstGeom prst="rect">
              <a:avLst/>
            </a:prstGeom>
            <a:gradFill rotWithShape="0">
              <a:gsLst>
                <a:gs pos="0">
                  <a:srgbClr val="305c85"/>
                </a:gs>
                <a:gs pos="100000">
                  <a:srgbClr val="4584bc">
                    <a:alpha val="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2" name="Group 20"/>
            <p:cNvGrpSpPr/>
            <p:nvPr/>
          </p:nvGrpSpPr>
          <p:grpSpPr>
            <a:xfrm>
              <a:off x="1299240" y="1816200"/>
              <a:ext cx="1373400" cy="806760"/>
              <a:chOff x="1299240" y="1816200"/>
              <a:chExt cx="1373400" cy="806760"/>
            </a:xfrm>
          </p:grpSpPr>
          <p:grpSp>
            <p:nvGrpSpPr>
              <p:cNvPr id="113" name="Group 21"/>
              <p:cNvGrpSpPr/>
              <p:nvPr/>
            </p:nvGrpSpPr>
            <p:grpSpPr>
              <a:xfrm>
                <a:off x="1299240" y="2491560"/>
                <a:ext cx="1373400" cy="131400"/>
                <a:chOff x="1299240" y="2491560"/>
                <a:chExt cx="1373400" cy="131400"/>
              </a:xfrm>
            </p:grpSpPr>
            <p:sp>
              <p:nvSpPr>
                <p:cNvPr id="114" name="CustomShape 22"/>
                <p:cNvSpPr/>
                <p:nvPr/>
              </p:nvSpPr>
              <p:spPr>
                <a:xfrm flipV="1">
                  <a:off x="2430720" y="2359800"/>
                  <a:ext cx="241920" cy="131400"/>
                </a:xfrm>
                <a:prstGeom prst="rtTriangle">
                  <a:avLst/>
                </a:prstGeom>
                <a:solidFill>
                  <a:srgbClr val="2f75b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5" name="CustomShape 23"/>
                <p:cNvSpPr/>
                <p:nvPr/>
              </p:nvSpPr>
              <p:spPr>
                <a:xfrm flipH="1" flipV="1">
                  <a:off x="1299240" y="2491200"/>
                  <a:ext cx="241920" cy="131400"/>
                </a:xfrm>
                <a:prstGeom prst="rtTriangle">
                  <a:avLst/>
                </a:prstGeom>
                <a:solidFill>
                  <a:srgbClr val="2f75b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16" name="CustomShape 24"/>
              <p:cNvSpPr/>
              <p:nvPr/>
            </p:nvSpPr>
            <p:spPr>
              <a:xfrm>
                <a:off x="1300320" y="1816200"/>
                <a:ext cx="1371600" cy="678600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6000" spc="-69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#2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</p:grpSp>
      <p:grpSp>
        <p:nvGrpSpPr>
          <p:cNvPr id="117" name="Group 25"/>
          <p:cNvGrpSpPr/>
          <p:nvPr/>
        </p:nvGrpSpPr>
        <p:grpSpPr>
          <a:xfrm>
            <a:off x="0" y="2722320"/>
            <a:ext cx="7969680" cy="900360"/>
            <a:chOff x="0" y="2722320"/>
            <a:chExt cx="7969680" cy="900360"/>
          </a:xfrm>
        </p:grpSpPr>
        <p:sp>
          <p:nvSpPr>
            <p:cNvPr id="118" name="CustomShape 26"/>
            <p:cNvSpPr/>
            <p:nvPr/>
          </p:nvSpPr>
          <p:spPr>
            <a:xfrm>
              <a:off x="2430000" y="2988360"/>
              <a:ext cx="5539680" cy="634320"/>
            </a:xfrm>
            <a:prstGeom prst="homePlate">
              <a:avLst>
                <a:gd name="adj" fmla="val 90543"/>
              </a:avLst>
            </a:prstGeom>
            <a:gradFill rotWithShape="0">
              <a:gsLst>
                <a:gs pos="0">
                  <a:srgbClr val="416b25"/>
                </a:gs>
                <a:gs pos="100000">
                  <a:srgbClr val="5e9836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marL="395640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WHY ICPC? 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19" name="CustomShape 27"/>
            <p:cNvSpPr/>
            <p:nvPr/>
          </p:nvSpPr>
          <p:spPr>
            <a:xfrm>
              <a:off x="0" y="2988360"/>
              <a:ext cx="1540440" cy="634320"/>
            </a:xfrm>
            <a:prstGeom prst="rect">
              <a:avLst/>
            </a:prstGeom>
            <a:gradFill rotWithShape="0">
              <a:gsLst>
                <a:gs pos="0">
                  <a:srgbClr val="416b25"/>
                </a:gs>
                <a:gs pos="100000">
                  <a:srgbClr val="5e9836">
                    <a:alpha val="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0" name="Group 28"/>
            <p:cNvGrpSpPr/>
            <p:nvPr/>
          </p:nvGrpSpPr>
          <p:grpSpPr>
            <a:xfrm>
              <a:off x="1298520" y="2722320"/>
              <a:ext cx="1373400" cy="900000"/>
              <a:chOff x="1298520" y="2722320"/>
              <a:chExt cx="1373400" cy="900000"/>
            </a:xfrm>
          </p:grpSpPr>
          <p:grpSp>
            <p:nvGrpSpPr>
              <p:cNvPr id="121" name="Group 29"/>
              <p:cNvGrpSpPr/>
              <p:nvPr/>
            </p:nvGrpSpPr>
            <p:grpSpPr>
              <a:xfrm>
                <a:off x="1298520" y="3475800"/>
                <a:ext cx="1373400" cy="146520"/>
                <a:chOff x="1298520" y="3475800"/>
                <a:chExt cx="1373400" cy="146520"/>
              </a:xfrm>
            </p:grpSpPr>
            <p:sp>
              <p:nvSpPr>
                <p:cNvPr id="122" name="CustomShape 30"/>
                <p:cNvSpPr/>
                <p:nvPr/>
              </p:nvSpPr>
              <p:spPr>
                <a:xfrm flipV="1">
                  <a:off x="2430000" y="3328920"/>
                  <a:ext cx="241920" cy="146520"/>
                </a:xfrm>
                <a:prstGeom prst="rtTriangl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3" name="CustomShape 31"/>
                <p:cNvSpPr/>
                <p:nvPr/>
              </p:nvSpPr>
              <p:spPr>
                <a:xfrm flipH="1" flipV="1">
                  <a:off x="1298520" y="3475440"/>
                  <a:ext cx="241920" cy="146520"/>
                </a:xfrm>
                <a:prstGeom prst="rtTriangl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24" name="CustomShape 32"/>
              <p:cNvSpPr/>
              <p:nvPr/>
            </p:nvSpPr>
            <p:spPr>
              <a:xfrm>
                <a:off x="1299960" y="2722320"/>
                <a:ext cx="1371600" cy="756720"/>
              </a:xfrm>
              <a:prstGeom prst="rect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6000" spc="-69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#3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</p:grpSp>
      <p:grpSp>
        <p:nvGrpSpPr>
          <p:cNvPr id="125" name="Group 33"/>
          <p:cNvGrpSpPr/>
          <p:nvPr/>
        </p:nvGrpSpPr>
        <p:grpSpPr>
          <a:xfrm>
            <a:off x="-36360" y="3717360"/>
            <a:ext cx="7970040" cy="842400"/>
            <a:chOff x="-36360" y="3717360"/>
            <a:chExt cx="7970040" cy="842400"/>
          </a:xfrm>
        </p:grpSpPr>
        <p:sp>
          <p:nvSpPr>
            <p:cNvPr id="126" name="CustomShape 34"/>
            <p:cNvSpPr/>
            <p:nvPr/>
          </p:nvSpPr>
          <p:spPr>
            <a:xfrm>
              <a:off x="2394720" y="3966120"/>
              <a:ext cx="5538960" cy="593640"/>
            </a:xfrm>
            <a:prstGeom prst="homePlate">
              <a:avLst>
                <a:gd name="adj" fmla="val 96737"/>
              </a:avLst>
            </a:prstGeom>
            <a:gradFill rotWithShape="0">
              <a:gsLst>
                <a:gs pos="0">
                  <a:srgbClr val="616161"/>
                </a:gs>
                <a:gs pos="100000">
                  <a:srgbClr val="8b8b8b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marL="395640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THE CONTEST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27" name="CustomShape 35"/>
            <p:cNvSpPr/>
            <p:nvPr/>
          </p:nvSpPr>
          <p:spPr>
            <a:xfrm>
              <a:off x="-36360" y="3966120"/>
              <a:ext cx="1541520" cy="593640"/>
            </a:xfrm>
            <a:prstGeom prst="rect">
              <a:avLst/>
            </a:prstGeom>
            <a:gradFill rotWithShape="0">
              <a:gsLst>
                <a:gs pos="0">
                  <a:srgbClr val="616161"/>
                </a:gs>
                <a:gs pos="100000">
                  <a:srgbClr val="8b8b8b">
                    <a:alpha val="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8" name="Group 36"/>
            <p:cNvGrpSpPr/>
            <p:nvPr/>
          </p:nvGrpSpPr>
          <p:grpSpPr>
            <a:xfrm>
              <a:off x="1262880" y="3717360"/>
              <a:ext cx="1373760" cy="842040"/>
              <a:chOff x="1262880" y="3717360"/>
              <a:chExt cx="1373760" cy="842040"/>
            </a:xfrm>
          </p:grpSpPr>
          <p:grpSp>
            <p:nvGrpSpPr>
              <p:cNvPr id="129" name="Group 37"/>
              <p:cNvGrpSpPr/>
              <p:nvPr/>
            </p:nvGrpSpPr>
            <p:grpSpPr>
              <a:xfrm>
                <a:off x="1262880" y="4422240"/>
                <a:ext cx="1373760" cy="137160"/>
                <a:chOff x="1262880" y="4422240"/>
                <a:chExt cx="1373760" cy="137160"/>
              </a:xfrm>
            </p:grpSpPr>
            <p:sp>
              <p:nvSpPr>
                <p:cNvPr id="130" name="CustomShape 38"/>
                <p:cNvSpPr/>
                <p:nvPr/>
              </p:nvSpPr>
              <p:spPr>
                <a:xfrm flipV="1">
                  <a:off x="2394720" y="4284720"/>
                  <a:ext cx="241920" cy="137160"/>
                </a:xfrm>
                <a:prstGeom prst="rtTriangle">
                  <a:avLst/>
                </a:prstGeom>
                <a:solidFill>
                  <a:srgbClr val="7b7b7b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" name="CustomShape 39"/>
                <p:cNvSpPr/>
                <p:nvPr/>
              </p:nvSpPr>
              <p:spPr>
                <a:xfrm flipH="1" flipV="1">
                  <a:off x="1262880" y="4421880"/>
                  <a:ext cx="241920" cy="137160"/>
                </a:xfrm>
                <a:prstGeom prst="rtTriangle">
                  <a:avLst/>
                </a:prstGeom>
                <a:solidFill>
                  <a:srgbClr val="7b7b7b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32" name="CustomShape 40"/>
              <p:cNvSpPr/>
              <p:nvPr/>
            </p:nvSpPr>
            <p:spPr>
              <a:xfrm>
                <a:off x="1264320" y="3717360"/>
                <a:ext cx="1371600" cy="708480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6000" spc="-69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#4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</p:grpSp>
      <p:grpSp>
        <p:nvGrpSpPr>
          <p:cNvPr id="133" name="Group 41"/>
          <p:cNvGrpSpPr/>
          <p:nvPr/>
        </p:nvGrpSpPr>
        <p:grpSpPr>
          <a:xfrm>
            <a:off x="-36000" y="3717360"/>
            <a:ext cx="7970040" cy="842400"/>
            <a:chOff x="-36000" y="3717360"/>
            <a:chExt cx="7970040" cy="842400"/>
          </a:xfrm>
        </p:grpSpPr>
        <p:sp>
          <p:nvSpPr>
            <p:cNvPr id="134" name="CustomShape 42"/>
            <p:cNvSpPr/>
            <p:nvPr/>
          </p:nvSpPr>
          <p:spPr>
            <a:xfrm>
              <a:off x="2395080" y="3966120"/>
              <a:ext cx="5538960" cy="593640"/>
            </a:xfrm>
            <a:prstGeom prst="homePlate">
              <a:avLst>
                <a:gd name="adj" fmla="val 96737"/>
              </a:avLst>
            </a:prstGeom>
            <a:gradFill rotWithShape="0">
              <a:gsLst>
                <a:gs pos="0">
                  <a:srgbClr val="616161"/>
                </a:gs>
                <a:gs pos="100000">
                  <a:srgbClr val="8b8b8b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marL="395640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T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H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 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C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O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N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T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E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S</a:t>
              </a: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T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35" name="CustomShape 43"/>
            <p:cNvSpPr/>
            <p:nvPr/>
          </p:nvSpPr>
          <p:spPr>
            <a:xfrm>
              <a:off x="-36000" y="3966120"/>
              <a:ext cx="1541520" cy="593640"/>
            </a:xfrm>
            <a:prstGeom prst="rect">
              <a:avLst/>
            </a:prstGeom>
            <a:gradFill rotWithShape="0">
              <a:gsLst>
                <a:gs pos="0">
                  <a:srgbClr val="616161"/>
                </a:gs>
                <a:gs pos="100000">
                  <a:srgbClr val="8b8b8b">
                    <a:alpha val="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6" name="Group 44"/>
            <p:cNvGrpSpPr/>
            <p:nvPr/>
          </p:nvGrpSpPr>
          <p:grpSpPr>
            <a:xfrm>
              <a:off x="1263240" y="3717360"/>
              <a:ext cx="1373760" cy="842040"/>
              <a:chOff x="1263240" y="3717360"/>
              <a:chExt cx="1373760" cy="842040"/>
            </a:xfrm>
          </p:grpSpPr>
          <p:grpSp>
            <p:nvGrpSpPr>
              <p:cNvPr id="137" name="Group 45"/>
              <p:cNvGrpSpPr/>
              <p:nvPr/>
            </p:nvGrpSpPr>
            <p:grpSpPr>
              <a:xfrm>
                <a:off x="1263240" y="4422240"/>
                <a:ext cx="1373760" cy="137160"/>
                <a:chOff x="1263240" y="4422240"/>
                <a:chExt cx="1373760" cy="137160"/>
              </a:xfrm>
            </p:grpSpPr>
            <p:sp>
              <p:nvSpPr>
                <p:cNvPr id="138" name="CustomShape 46"/>
                <p:cNvSpPr/>
                <p:nvPr/>
              </p:nvSpPr>
              <p:spPr>
                <a:xfrm flipV="1">
                  <a:off x="2395080" y="4284720"/>
                  <a:ext cx="241920" cy="137160"/>
                </a:xfrm>
                <a:prstGeom prst="rtTriangle">
                  <a:avLst/>
                </a:prstGeom>
                <a:solidFill>
                  <a:srgbClr val="7b7b7b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9" name="CustomShape 47"/>
                <p:cNvSpPr/>
                <p:nvPr/>
              </p:nvSpPr>
              <p:spPr>
                <a:xfrm flipH="1" flipV="1">
                  <a:off x="1263240" y="4421880"/>
                  <a:ext cx="241920" cy="137160"/>
                </a:xfrm>
                <a:prstGeom prst="rtTriangle">
                  <a:avLst/>
                </a:prstGeom>
                <a:solidFill>
                  <a:srgbClr val="7b7b7b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40" name="CustomShape 48"/>
              <p:cNvSpPr/>
              <p:nvPr/>
            </p:nvSpPr>
            <p:spPr>
              <a:xfrm>
                <a:off x="1264680" y="3717360"/>
                <a:ext cx="1371600" cy="708480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6000" spc="-69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#</a:t>
                </a:r>
                <a:r>
                  <a:rPr b="1" lang="en-US" sz="6000" spc="-69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4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</p:grpSp>
      <p:grpSp>
        <p:nvGrpSpPr>
          <p:cNvPr id="141" name="Group 49"/>
          <p:cNvGrpSpPr/>
          <p:nvPr/>
        </p:nvGrpSpPr>
        <p:grpSpPr>
          <a:xfrm>
            <a:off x="-18360" y="4645800"/>
            <a:ext cx="7969680" cy="806760"/>
            <a:chOff x="-18360" y="4645800"/>
            <a:chExt cx="7969680" cy="806760"/>
          </a:xfrm>
        </p:grpSpPr>
        <p:sp>
          <p:nvSpPr>
            <p:cNvPr id="142" name="CustomShape 50"/>
            <p:cNvSpPr/>
            <p:nvPr/>
          </p:nvSpPr>
          <p:spPr>
            <a:xfrm>
              <a:off x="2412360" y="4883760"/>
              <a:ext cx="5538960" cy="568800"/>
            </a:xfrm>
            <a:prstGeom prst="homePlate">
              <a:avLst>
                <a:gd name="adj" fmla="val 100943"/>
              </a:avLst>
            </a:prstGeom>
            <a:gradFill rotWithShape="0">
              <a:gsLst>
                <a:gs pos="0">
                  <a:srgbClr val="305c85"/>
                </a:gs>
                <a:gs pos="100000">
                  <a:srgbClr val="4584bc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marL="395640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2019 World Finals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43" name="CustomShape 51"/>
            <p:cNvSpPr/>
            <p:nvPr/>
          </p:nvSpPr>
          <p:spPr>
            <a:xfrm>
              <a:off x="-18360" y="4883760"/>
              <a:ext cx="1541520" cy="568800"/>
            </a:xfrm>
            <a:prstGeom prst="rect">
              <a:avLst/>
            </a:prstGeom>
            <a:gradFill rotWithShape="0">
              <a:gsLst>
                <a:gs pos="0">
                  <a:srgbClr val="305c85"/>
                </a:gs>
                <a:gs pos="100000">
                  <a:srgbClr val="4584bc">
                    <a:alpha val="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44" name="Group 52"/>
            <p:cNvGrpSpPr/>
            <p:nvPr/>
          </p:nvGrpSpPr>
          <p:grpSpPr>
            <a:xfrm>
              <a:off x="1280880" y="4645800"/>
              <a:ext cx="1373400" cy="806760"/>
              <a:chOff x="1280880" y="4645800"/>
              <a:chExt cx="1373400" cy="806760"/>
            </a:xfrm>
          </p:grpSpPr>
          <p:grpSp>
            <p:nvGrpSpPr>
              <p:cNvPr id="145" name="Group 53"/>
              <p:cNvGrpSpPr/>
              <p:nvPr/>
            </p:nvGrpSpPr>
            <p:grpSpPr>
              <a:xfrm>
                <a:off x="1280880" y="5321160"/>
                <a:ext cx="1373400" cy="131400"/>
                <a:chOff x="1280880" y="5321160"/>
                <a:chExt cx="1373400" cy="131400"/>
              </a:xfrm>
            </p:grpSpPr>
            <p:sp>
              <p:nvSpPr>
                <p:cNvPr id="146" name="CustomShape 54"/>
                <p:cNvSpPr/>
                <p:nvPr/>
              </p:nvSpPr>
              <p:spPr>
                <a:xfrm flipV="1">
                  <a:off x="2412360" y="5189400"/>
                  <a:ext cx="241920" cy="131400"/>
                </a:xfrm>
                <a:prstGeom prst="rtTriangle">
                  <a:avLst/>
                </a:prstGeom>
                <a:solidFill>
                  <a:srgbClr val="2f75b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47" name="CustomShape 55"/>
                <p:cNvSpPr/>
                <p:nvPr/>
              </p:nvSpPr>
              <p:spPr>
                <a:xfrm flipH="1" flipV="1">
                  <a:off x="1280880" y="5320800"/>
                  <a:ext cx="241920" cy="131400"/>
                </a:xfrm>
                <a:prstGeom prst="rtTriangle">
                  <a:avLst/>
                </a:prstGeom>
                <a:solidFill>
                  <a:srgbClr val="2f75b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48" name="CustomShape 56"/>
              <p:cNvSpPr/>
              <p:nvPr/>
            </p:nvSpPr>
            <p:spPr>
              <a:xfrm>
                <a:off x="1281960" y="4645800"/>
                <a:ext cx="1371600" cy="678600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/>
              <a:p>
                <a:pPr algn="ctr">
                  <a:lnSpc>
                    <a:spcPct val="100000"/>
                  </a:lnSpc>
                </a:pPr>
                <a:r>
                  <a:rPr b="1" lang="en-US" sz="6000" spc="-69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#5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</p:grpSp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CustomShape 1"/>
          <p:cNvSpPr/>
          <p:nvPr/>
        </p:nvSpPr>
        <p:spPr>
          <a:xfrm>
            <a:off x="1599480" y="2435760"/>
            <a:ext cx="899208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a5a5a5"/>
                </a:solidFill>
                <a:latin typeface="Tw Cen MT"/>
                <a:ea typeface="Calibri"/>
              </a:rPr>
              <a:t>T H A N K  YOU</a:t>
            </a:r>
            <a:endParaRPr b="0" lang="en-US" sz="8000" spc="-1" strike="noStrike">
              <a:latin typeface="Arial"/>
            </a:endParaRPr>
          </a:p>
        </p:txBody>
      </p:sp>
      <p:grpSp>
        <p:nvGrpSpPr>
          <p:cNvPr id="812" name="Group 2"/>
          <p:cNvGrpSpPr/>
          <p:nvPr/>
        </p:nvGrpSpPr>
        <p:grpSpPr>
          <a:xfrm>
            <a:off x="5378400" y="6144840"/>
            <a:ext cx="1434240" cy="189720"/>
            <a:chOff x="5378400" y="6144840"/>
            <a:chExt cx="1434240" cy="189720"/>
          </a:xfrm>
        </p:grpSpPr>
        <p:sp>
          <p:nvSpPr>
            <p:cNvPr id="813" name="CustomShape 3"/>
            <p:cNvSpPr/>
            <p:nvPr/>
          </p:nvSpPr>
          <p:spPr>
            <a:xfrm>
              <a:off x="5378400" y="614484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4"/>
            <p:cNvSpPr/>
            <p:nvPr/>
          </p:nvSpPr>
          <p:spPr>
            <a:xfrm>
              <a:off x="5689440" y="614484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CustomShape 5"/>
            <p:cNvSpPr/>
            <p:nvPr/>
          </p:nvSpPr>
          <p:spPr>
            <a:xfrm>
              <a:off x="6000840" y="614484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6"/>
            <p:cNvSpPr/>
            <p:nvPr/>
          </p:nvSpPr>
          <p:spPr>
            <a:xfrm>
              <a:off x="6311160" y="614484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7"/>
            <p:cNvSpPr/>
            <p:nvPr/>
          </p:nvSpPr>
          <p:spPr>
            <a:xfrm>
              <a:off x="6622920" y="614484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  <p:timing>
    <p:tnLst>
      <p:par>
        <p:cTn id="1309" dur="indefinite" restart="never" nodeType="tmRoot">
          <p:childTnLst>
            <p:seq>
              <p:cTn id="1310" dur="indefinite" nodeType="mainSeq">
                <p:childTnLst>
                  <p:par>
                    <p:cTn id="1311" fill="hold">
                      <p:stCondLst>
                        <p:cond delay="0"/>
                      </p:stCondLst>
                      <p:childTnLst>
                        <p:par>
                          <p:cTn id="1312" fill="hold">
                            <p:stCondLst>
                              <p:cond delay="0"/>
                            </p:stCondLst>
                            <p:childTnLst>
                              <p:par>
                                <p:cTn id="1313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15" dur="500" fill="hold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6" dur="500" fill="hold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17" dur="500"/>
                                        <p:tgtEl>
                                          <p:spTgt spid="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8" fill="hold">
                            <p:stCondLst>
                              <p:cond delay="500"/>
                            </p:stCondLst>
                            <p:childTnLst>
                              <p:par>
                                <p:cTn id="1319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21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22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23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838080" y="365040"/>
            <a:ext cx="1051488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US" sz="5400" spc="-1" strike="noStrike">
                <a:solidFill>
                  <a:srgbClr val="4472c4"/>
                </a:solidFill>
                <a:latin typeface="Tw Cen MT"/>
                <a:ea typeface="Century Gothic"/>
              </a:rPr>
              <a:t>#1. What is CSEC?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838080" y="1825560"/>
            <a:ext cx="1051488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4472c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472c4"/>
                </a:solidFill>
                <a:latin typeface="Calibri"/>
                <a:ea typeface="Calibri"/>
              </a:rPr>
              <a:t>CSEC stands for Computer Science and Engineering Club</a:t>
            </a:r>
            <a:endParaRPr b="0" lang="en-US" sz="2800" spc="-1" strike="noStrike">
              <a:latin typeface="Arial"/>
            </a:endParaRPr>
          </a:p>
          <a:p>
            <a:pPr marL="228600" indent="-227520">
              <a:lnSpc>
                <a:spcPct val="90000"/>
              </a:lnSpc>
              <a:spcBef>
                <a:spcPts val="1001"/>
              </a:spcBef>
              <a:buClr>
                <a:srgbClr val="4472c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472c4"/>
                </a:solidFill>
                <a:latin typeface="Calibri"/>
                <a:ea typeface="Calibri"/>
              </a:rPr>
              <a:t>CSEC has 3 Divisions namely: Competitive Programming(ICPC), Development and Capacity Building.</a:t>
            </a:r>
            <a:endParaRPr b="0" lang="en-US" sz="2800" spc="-1" strike="noStrike">
              <a:latin typeface="Arial"/>
            </a:endParaRPr>
          </a:p>
        </p:txBody>
      </p:sp>
      <p:grpSp>
        <p:nvGrpSpPr>
          <p:cNvPr id="151" name="Group 3"/>
          <p:cNvGrpSpPr/>
          <p:nvPr/>
        </p:nvGrpSpPr>
        <p:grpSpPr>
          <a:xfrm>
            <a:off x="2849760" y="3518640"/>
            <a:ext cx="6491880" cy="2296440"/>
            <a:chOff x="2849760" y="3518640"/>
            <a:chExt cx="6491880" cy="2296440"/>
          </a:xfrm>
        </p:grpSpPr>
        <p:sp>
          <p:nvSpPr>
            <p:cNvPr id="152" name="CustomShape 4"/>
            <p:cNvSpPr/>
            <p:nvPr/>
          </p:nvSpPr>
          <p:spPr>
            <a:xfrm>
              <a:off x="6095880" y="4467960"/>
              <a:ext cx="2296440" cy="398160"/>
            </a:xfrm>
            <a:custGeom>
              <a:avLst/>
              <a:gdLst/>
              <a:ahLst/>
              <a:rect l="l" t="t" r="r" b="b"/>
              <a:pathLst>
                <a:path w="2296878" h="398631">
                  <a:moveTo>
                    <a:pt x="0" y="0"/>
                  </a:moveTo>
                  <a:lnTo>
                    <a:pt x="0" y="199315"/>
                  </a:lnTo>
                  <a:lnTo>
                    <a:pt x="2296878" y="199315"/>
                  </a:lnTo>
                  <a:lnTo>
                    <a:pt x="2296878" y="398631"/>
                  </a:lnTo>
                </a:path>
              </a:pathLst>
            </a:custGeom>
            <a:noFill/>
            <a:ln w="12600"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53" name="CustomShape 5"/>
            <p:cNvSpPr/>
            <p:nvPr/>
          </p:nvSpPr>
          <p:spPr>
            <a:xfrm>
              <a:off x="6050160" y="4467960"/>
              <a:ext cx="91080" cy="398160"/>
            </a:xfrm>
            <a:custGeom>
              <a:avLst/>
              <a:gdLst/>
              <a:ahLst/>
              <a:rect l="l" t="t" r="r" b="b"/>
              <a:pathLst>
                <a:path w="0" h="398631">
                  <a:moveTo>
                    <a:pt x="45720" y="0"/>
                  </a:moveTo>
                  <a:lnTo>
                    <a:pt x="45720" y="398631"/>
                  </a:lnTo>
                </a:path>
              </a:pathLst>
            </a:custGeom>
            <a:noFill/>
            <a:ln w="12600"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54" name="CustomShape 6"/>
            <p:cNvSpPr/>
            <p:nvPr/>
          </p:nvSpPr>
          <p:spPr>
            <a:xfrm>
              <a:off x="3799080" y="4467960"/>
              <a:ext cx="2296440" cy="398160"/>
            </a:xfrm>
            <a:custGeom>
              <a:avLst/>
              <a:gdLst/>
              <a:ahLst/>
              <a:rect l="l" t="t" r="r" b="b"/>
              <a:pathLst>
                <a:path w="2296878" h="398631">
                  <a:moveTo>
                    <a:pt x="2296878" y="0"/>
                  </a:moveTo>
                  <a:lnTo>
                    <a:pt x="2296878" y="199315"/>
                  </a:lnTo>
                  <a:lnTo>
                    <a:pt x="0" y="199315"/>
                  </a:lnTo>
                  <a:lnTo>
                    <a:pt x="0" y="398631"/>
                  </a:lnTo>
                </a:path>
              </a:pathLst>
            </a:custGeom>
            <a:noFill/>
            <a:ln w="12600">
              <a:solidFill>
                <a:schemeClr val="accent1">
                  <a:shade val="60000"/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155" name="CustomShape 7"/>
            <p:cNvSpPr/>
            <p:nvPr/>
          </p:nvSpPr>
          <p:spPr>
            <a:xfrm>
              <a:off x="5146560" y="3518640"/>
              <a:ext cx="1897920" cy="9486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12600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5120" rIns="15120" tIns="15120" bIns="15120" anchor="ctr"/>
            <a:p>
              <a:pPr algn="ctr">
                <a:lnSpc>
                  <a:spcPct val="100000"/>
                </a:lnSpc>
                <a:spcAft>
                  <a:spcPts val="839"/>
                </a:spcAft>
              </a:pPr>
              <a:r>
                <a:rPr b="0" lang="en-US" sz="2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CSEC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6" name="CustomShape 8"/>
            <p:cNvSpPr/>
            <p:nvPr/>
          </p:nvSpPr>
          <p:spPr>
            <a:xfrm>
              <a:off x="2849760" y="4866480"/>
              <a:ext cx="1897920" cy="9486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12600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5120" rIns="15120" tIns="15120" bIns="15120" anchor="ctr"/>
            <a:p>
              <a:pPr algn="ctr">
                <a:lnSpc>
                  <a:spcPct val="100000"/>
                </a:lnSpc>
                <a:spcAft>
                  <a:spcPts val="839"/>
                </a:spcAft>
              </a:pPr>
              <a:r>
                <a:rPr b="0" lang="en-US" sz="2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Competitive Programming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7" name="CustomShape 9"/>
            <p:cNvSpPr/>
            <p:nvPr/>
          </p:nvSpPr>
          <p:spPr>
            <a:xfrm>
              <a:off x="5146560" y="4866480"/>
              <a:ext cx="1897920" cy="9486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12600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5120" rIns="15120" tIns="15120" bIns="15120" anchor="ctr"/>
            <a:p>
              <a:pPr algn="ctr">
                <a:lnSpc>
                  <a:spcPct val="100000"/>
                </a:lnSpc>
                <a:spcAft>
                  <a:spcPts val="839"/>
                </a:spcAft>
              </a:pPr>
              <a:r>
                <a:rPr b="0" lang="en-US" sz="2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Development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58" name="CustomShape 10"/>
            <p:cNvSpPr/>
            <p:nvPr/>
          </p:nvSpPr>
          <p:spPr>
            <a:xfrm>
              <a:off x="7443720" y="4866480"/>
              <a:ext cx="1897920" cy="948600"/>
            </a:xfrm>
            <a:prstGeom prst="rect">
              <a:avLst/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 w="12600"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15120" rIns="15120" tIns="15120" bIns="15120" anchor="ctr"/>
            <a:p>
              <a:pPr algn="ctr">
                <a:lnSpc>
                  <a:spcPct val="100000"/>
                </a:lnSpc>
                <a:spcAft>
                  <a:spcPts val="839"/>
                </a:spcAft>
              </a:pPr>
              <a:r>
                <a:rPr b="0" lang="en-US" sz="2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 </a:t>
              </a:r>
              <a:r>
                <a:rPr b="0" lang="en-US" sz="2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Capacity Building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159" name="Group 11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456640" y="555480"/>
            <a:ext cx="7277760" cy="7059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CSEC CPD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161" name="Group 2"/>
          <p:cNvGrpSpPr/>
          <p:nvPr/>
        </p:nvGrpSpPr>
        <p:grpSpPr>
          <a:xfrm>
            <a:off x="5378400" y="1378440"/>
            <a:ext cx="1434240" cy="189720"/>
            <a:chOff x="5378400" y="1378440"/>
            <a:chExt cx="1434240" cy="189720"/>
          </a:xfrm>
        </p:grpSpPr>
        <p:sp>
          <p:nvSpPr>
            <p:cNvPr id="162" name="CustomShape 3"/>
            <p:cNvSpPr/>
            <p:nvPr/>
          </p:nvSpPr>
          <p:spPr>
            <a:xfrm>
              <a:off x="5378400" y="137844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4"/>
            <p:cNvSpPr/>
            <p:nvPr/>
          </p:nvSpPr>
          <p:spPr>
            <a:xfrm>
              <a:off x="5689440" y="137844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5"/>
            <p:cNvSpPr/>
            <p:nvPr/>
          </p:nvSpPr>
          <p:spPr>
            <a:xfrm>
              <a:off x="6000840" y="137844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6"/>
            <p:cNvSpPr/>
            <p:nvPr/>
          </p:nvSpPr>
          <p:spPr>
            <a:xfrm>
              <a:off x="6311160" y="137844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7"/>
            <p:cNvSpPr/>
            <p:nvPr/>
          </p:nvSpPr>
          <p:spPr>
            <a:xfrm>
              <a:off x="6622920" y="137844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7" name="CustomShape 8"/>
          <p:cNvSpPr/>
          <p:nvPr/>
        </p:nvSpPr>
        <p:spPr>
          <a:xfrm>
            <a:off x="838080" y="1689120"/>
            <a:ext cx="10514880" cy="34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b="0" lang="en-US" sz="5240" spc="-1" strike="noStrike">
                <a:solidFill>
                  <a:srgbClr val="4472c4"/>
                </a:solidFill>
                <a:latin typeface="Tw Cen MT"/>
                <a:ea typeface="Calibri"/>
              </a:rPr>
              <a:t>CSEC CPD is the division that conducts Competitive programming and aims to prepare students for the </a:t>
            </a:r>
            <a:r>
              <a:rPr b="0" lang="en-US" sz="5240" spc="-1" strike="noStrike">
                <a:solidFill>
                  <a:srgbClr val="3b5998"/>
                </a:solidFill>
                <a:latin typeface="Tw Cen MT"/>
                <a:ea typeface="Calibri"/>
              </a:rPr>
              <a:t>International Collegiate Programming Contest</a:t>
            </a:r>
            <a:r>
              <a:rPr b="0" lang="en-US" sz="5240" spc="-1" strike="noStrike">
                <a:solidFill>
                  <a:srgbClr val="4472c4"/>
                </a:solidFill>
                <a:latin typeface="Tw Cen MT"/>
                <a:ea typeface="Calibri"/>
              </a:rPr>
              <a:t> (ICPC)</a:t>
            </a:r>
            <a:endParaRPr b="0" lang="en-US" sz="524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2456640" y="132120"/>
            <a:ext cx="7277760" cy="82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4472c4"/>
                </a:solidFill>
                <a:latin typeface="Tw Cen MT"/>
                <a:ea typeface="Calibri"/>
              </a:rPr>
              <a:t>#2. what is ICPC?</a:t>
            </a:r>
            <a:endParaRPr b="0" lang="en-US" sz="4800" spc="-1" strike="noStrike">
              <a:latin typeface="Arial"/>
            </a:endParaRPr>
          </a:p>
        </p:txBody>
      </p:sp>
      <p:grpSp>
        <p:nvGrpSpPr>
          <p:cNvPr id="169" name="Group 2"/>
          <p:cNvGrpSpPr/>
          <p:nvPr/>
        </p:nvGrpSpPr>
        <p:grpSpPr>
          <a:xfrm>
            <a:off x="5378400" y="1148760"/>
            <a:ext cx="1433880" cy="189720"/>
            <a:chOff x="5378400" y="1148760"/>
            <a:chExt cx="1433880" cy="189720"/>
          </a:xfrm>
        </p:grpSpPr>
        <p:sp>
          <p:nvSpPr>
            <p:cNvPr id="170" name="CustomShape 3"/>
            <p:cNvSpPr/>
            <p:nvPr/>
          </p:nvSpPr>
          <p:spPr>
            <a:xfrm>
              <a:off x="5378400" y="114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4"/>
            <p:cNvSpPr/>
            <p:nvPr/>
          </p:nvSpPr>
          <p:spPr>
            <a:xfrm>
              <a:off x="5689440" y="114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CustomShape 5"/>
            <p:cNvSpPr/>
            <p:nvPr/>
          </p:nvSpPr>
          <p:spPr>
            <a:xfrm>
              <a:off x="6000120" y="114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CustomShape 6"/>
            <p:cNvSpPr/>
            <p:nvPr/>
          </p:nvSpPr>
          <p:spPr>
            <a:xfrm>
              <a:off x="6311160" y="1148760"/>
              <a:ext cx="18972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CustomShape 7"/>
            <p:cNvSpPr/>
            <p:nvPr/>
          </p:nvSpPr>
          <p:spPr>
            <a:xfrm>
              <a:off x="6622560" y="114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5" name="Group 8"/>
          <p:cNvGrpSpPr/>
          <p:nvPr/>
        </p:nvGrpSpPr>
        <p:grpSpPr>
          <a:xfrm>
            <a:off x="6971400" y="3270960"/>
            <a:ext cx="2522520" cy="2522520"/>
            <a:chOff x="6971400" y="3270960"/>
            <a:chExt cx="2522520" cy="2522520"/>
          </a:xfrm>
        </p:grpSpPr>
        <p:sp>
          <p:nvSpPr>
            <p:cNvPr id="176" name="CustomShape 9"/>
            <p:cNvSpPr/>
            <p:nvPr/>
          </p:nvSpPr>
          <p:spPr>
            <a:xfrm rot="2700000">
              <a:off x="7340400" y="3640320"/>
              <a:ext cx="1784160" cy="1783440"/>
            </a:xfrm>
            <a:prstGeom prst="roundRect">
              <a:avLst>
                <a:gd name="adj" fmla="val 13096"/>
              </a:avLst>
            </a:prstGeom>
            <a:solidFill>
              <a:srgbClr val="ee9524"/>
            </a:solidFill>
            <a:ln>
              <a:noFill/>
            </a:ln>
            <a:effectLst>
              <a:outerShdw algn="ctr" blurRad="63500" sx="102000" sy="102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10"/>
            <p:cNvSpPr/>
            <p:nvPr/>
          </p:nvSpPr>
          <p:spPr>
            <a:xfrm>
              <a:off x="7042320" y="4231080"/>
              <a:ext cx="2396520" cy="479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9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PROGRAMMING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178" name="CustomShape 11"/>
            <p:cNvSpPr/>
            <p:nvPr/>
          </p:nvSpPr>
          <p:spPr>
            <a:xfrm>
              <a:off x="7296840" y="4745160"/>
              <a:ext cx="1941120" cy="36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Tw Cen MT"/>
                  <a:ea typeface="Calibri"/>
                </a:rPr>
                <a:t>Problem Solving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79" name="CustomShape 12"/>
          <p:cNvSpPr/>
          <p:nvPr/>
        </p:nvSpPr>
        <p:spPr>
          <a:xfrm rot="2700000">
            <a:off x="8602200" y="2054520"/>
            <a:ext cx="1783800" cy="1783440"/>
          </a:xfrm>
          <a:prstGeom prst="roundRect">
            <a:avLst>
              <a:gd name="adj" fmla="val 13096"/>
            </a:avLst>
          </a:prstGeom>
          <a:solidFill>
            <a:srgbClr val="f2f2f2"/>
          </a:solidFill>
          <a:ln>
            <a:noFill/>
          </a:ln>
          <a:effectLst>
            <a:outerShdw algn="ctr" blurRad="6350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0" name="CustomShape 13"/>
          <p:cNvSpPr/>
          <p:nvPr/>
        </p:nvSpPr>
        <p:spPr>
          <a:xfrm rot="2700000">
            <a:off x="6117480" y="2055240"/>
            <a:ext cx="1783440" cy="1783080"/>
          </a:xfrm>
          <a:prstGeom prst="roundRect">
            <a:avLst>
              <a:gd name="adj" fmla="val 13096"/>
            </a:avLst>
          </a:prstGeom>
          <a:solidFill>
            <a:srgbClr val="f2f2f2"/>
          </a:solidFill>
          <a:ln>
            <a:noFill/>
          </a:ln>
          <a:effectLst>
            <a:outerShdw algn="ctr" blurRad="6350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1" name="CustomShape 14"/>
          <p:cNvSpPr/>
          <p:nvPr/>
        </p:nvSpPr>
        <p:spPr>
          <a:xfrm rot="2700000">
            <a:off x="1069920" y="2054520"/>
            <a:ext cx="1783080" cy="1783440"/>
          </a:xfrm>
          <a:prstGeom prst="roundRect">
            <a:avLst>
              <a:gd name="adj" fmla="val 13096"/>
            </a:avLst>
          </a:prstGeom>
          <a:solidFill>
            <a:srgbClr val="f2f2f2"/>
          </a:solidFill>
          <a:ln>
            <a:noFill/>
          </a:ln>
          <a:effectLst>
            <a:outerShdw algn="ctr" blurRad="6350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2" name="CustomShape 15"/>
          <p:cNvSpPr/>
          <p:nvPr/>
        </p:nvSpPr>
        <p:spPr>
          <a:xfrm rot="2700000">
            <a:off x="3593880" y="2054520"/>
            <a:ext cx="1783080" cy="1783440"/>
          </a:xfrm>
          <a:prstGeom prst="roundRect">
            <a:avLst>
              <a:gd name="adj" fmla="val 13096"/>
            </a:avLst>
          </a:prstGeom>
          <a:solidFill>
            <a:srgbClr val="f2f2f2"/>
          </a:solidFill>
          <a:ln>
            <a:noFill/>
          </a:ln>
          <a:effectLst>
            <a:outerShdw algn="ctr" blurRad="6350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83" name="Group 16"/>
          <p:cNvGrpSpPr/>
          <p:nvPr/>
        </p:nvGrpSpPr>
        <p:grpSpPr>
          <a:xfrm>
            <a:off x="1962000" y="3271320"/>
            <a:ext cx="2528640" cy="2522160"/>
            <a:chOff x="1962000" y="3271320"/>
            <a:chExt cx="2528640" cy="2522160"/>
          </a:xfrm>
        </p:grpSpPr>
        <p:sp>
          <p:nvSpPr>
            <p:cNvPr id="184" name="CustomShape 17"/>
            <p:cNvSpPr/>
            <p:nvPr/>
          </p:nvSpPr>
          <p:spPr>
            <a:xfrm rot="2700000">
              <a:off x="2337480" y="3640680"/>
              <a:ext cx="1783440" cy="1783440"/>
            </a:xfrm>
            <a:prstGeom prst="roundRect">
              <a:avLst>
                <a:gd name="adj" fmla="val 13096"/>
              </a:avLst>
            </a:prstGeom>
            <a:solidFill>
              <a:srgbClr val="ef3078"/>
            </a:solidFill>
            <a:ln>
              <a:noFill/>
            </a:ln>
            <a:effectLst>
              <a:outerShdw algn="ctr" blurRad="63500" sx="102000" sy="102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18"/>
            <p:cNvSpPr/>
            <p:nvPr/>
          </p:nvSpPr>
          <p:spPr>
            <a:xfrm>
              <a:off x="1962000" y="4240800"/>
              <a:ext cx="2516400" cy="480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INTERNATIONAL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86" name="CustomShape 19"/>
            <p:cNvSpPr/>
            <p:nvPr/>
          </p:nvSpPr>
          <p:spPr>
            <a:xfrm>
              <a:off x="2271240" y="4745160"/>
              <a:ext cx="1941120" cy="36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Multi-tiered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87" name="Group 20"/>
          <p:cNvGrpSpPr/>
          <p:nvPr/>
        </p:nvGrpSpPr>
        <p:grpSpPr>
          <a:xfrm>
            <a:off x="4485960" y="3271320"/>
            <a:ext cx="2522160" cy="2522160"/>
            <a:chOff x="4485960" y="3271320"/>
            <a:chExt cx="2522160" cy="2522160"/>
          </a:xfrm>
        </p:grpSpPr>
        <p:sp>
          <p:nvSpPr>
            <p:cNvPr id="188" name="CustomShape 21"/>
            <p:cNvSpPr/>
            <p:nvPr/>
          </p:nvSpPr>
          <p:spPr>
            <a:xfrm rot="2700000">
              <a:off x="4855320" y="3640680"/>
              <a:ext cx="1783440" cy="1783440"/>
            </a:xfrm>
            <a:prstGeom prst="roundRect">
              <a:avLst>
                <a:gd name="adj" fmla="val 13096"/>
              </a:avLst>
            </a:prstGeom>
            <a:solidFill>
              <a:srgbClr val="03a1a4"/>
            </a:solidFill>
            <a:ln>
              <a:noFill/>
            </a:ln>
            <a:effectLst>
              <a:outerShdw algn="ctr" blurRad="63500" sx="102000" sy="102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22"/>
            <p:cNvSpPr/>
            <p:nvPr/>
          </p:nvSpPr>
          <p:spPr>
            <a:xfrm>
              <a:off x="4583880" y="4178520"/>
              <a:ext cx="2302200" cy="554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COLLEGIATE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0" name="CustomShape 23"/>
            <p:cNvSpPr/>
            <p:nvPr/>
          </p:nvSpPr>
          <p:spPr>
            <a:xfrm>
              <a:off x="4789080" y="4703760"/>
              <a:ext cx="1941120" cy="627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Tw Cen MT"/>
                  <a:ea typeface="Calibri"/>
                </a:rPr>
                <a:t>University/college students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91" name="Group 24"/>
          <p:cNvGrpSpPr/>
          <p:nvPr/>
        </p:nvGrpSpPr>
        <p:grpSpPr>
          <a:xfrm>
            <a:off x="9489600" y="3271320"/>
            <a:ext cx="2522160" cy="2522160"/>
            <a:chOff x="9489600" y="3271320"/>
            <a:chExt cx="2522160" cy="2522160"/>
          </a:xfrm>
        </p:grpSpPr>
        <p:sp>
          <p:nvSpPr>
            <p:cNvPr id="192" name="CustomShape 25"/>
            <p:cNvSpPr/>
            <p:nvPr/>
          </p:nvSpPr>
          <p:spPr>
            <a:xfrm rot="2700000">
              <a:off x="9858960" y="3640680"/>
              <a:ext cx="1783440" cy="1783440"/>
            </a:xfrm>
            <a:prstGeom prst="roundRect">
              <a:avLst>
                <a:gd name="adj" fmla="val 13096"/>
              </a:avLst>
            </a:prstGeom>
            <a:solidFill>
              <a:srgbClr val="00b0f0"/>
            </a:solidFill>
            <a:ln>
              <a:noFill/>
            </a:ln>
            <a:effectLst>
              <a:outerShdw algn="ctr" blurRad="63500" sx="102000" sy="102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26"/>
            <p:cNvSpPr/>
            <p:nvPr/>
          </p:nvSpPr>
          <p:spPr>
            <a:xfrm>
              <a:off x="9528480" y="4240800"/>
              <a:ext cx="2302920" cy="554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CONTEST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94" name="CustomShape 27"/>
            <p:cNvSpPr/>
            <p:nvPr/>
          </p:nvSpPr>
          <p:spPr>
            <a:xfrm>
              <a:off x="9823680" y="4745160"/>
              <a:ext cx="1941480" cy="36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Tw Cen MT"/>
                  <a:ea typeface="Calibri"/>
                </a:rPr>
                <a:t>Computation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95" name="CustomShape 28"/>
          <p:cNvSpPr/>
          <p:nvPr/>
        </p:nvSpPr>
        <p:spPr>
          <a:xfrm>
            <a:off x="1789560" y="2225520"/>
            <a:ext cx="871920" cy="144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Gill Sans MT Condensed"/>
                <a:ea typeface="Calibri"/>
              </a:rPr>
              <a:t>I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96" name="CustomShape 29"/>
          <p:cNvSpPr/>
          <p:nvPr/>
        </p:nvSpPr>
        <p:spPr>
          <a:xfrm>
            <a:off x="4208400" y="2310840"/>
            <a:ext cx="872640" cy="144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Gill Sans MT Condensed"/>
                <a:ea typeface="Calibri"/>
              </a:rPr>
              <a:t>C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97" name="CustomShape 30"/>
          <p:cNvSpPr/>
          <p:nvPr/>
        </p:nvSpPr>
        <p:spPr>
          <a:xfrm>
            <a:off x="6728400" y="2291760"/>
            <a:ext cx="872640" cy="144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Gill Sans MT Condensed"/>
                <a:ea typeface="Calibri"/>
              </a:rPr>
              <a:t>P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98" name="CustomShape 31"/>
          <p:cNvSpPr/>
          <p:nvPr/>
        </p:nvSpPr>
        <p:spPr>
          <a:xfrm>
            <a:off x="9307800" y="2232360"/>
            <a:ext cx="872640" cy="144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Gill Sans MT Condensed"/>
                <a:ea typeface="Calibri"/>
              </a:rPr>
              <a:t>C</a:t>
            </a:r>
            <a:endParaRPr b="0" lang="en-US" sz="72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2456640" y="118080"/>
            <a:ext cx="727776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4472c4"/>
                </a:solidFill>
                <a:latin typeface="Tw Cen MT"/>
                <a:ea typeface="Calibri"/>
              </a:rPr>
              <a:t>#3. Why ICPC?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200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201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6" name="Group 8"/>
          <p:cNvGrpSpPr/>
          <p:nvPr/>
        </p:nvGrpSpPr>
        <p:grpSpPr>
          <a:xfrm>
            <a:off x="4339440" y="2445480"/>
            <a:ext cx="3416400" cy="3373560"/>
            <a:chOff x="4339440" y="2445480"/>
            <a:chExt cx="3416400" cy="3373560"/>
          </a:xfrm>
        </p:grpSpPr>
        <p:sp>
          <p:nvSpPr>
            <p:cNvPr id="207" name="CustomShape 9"/>
            <p:cNvSpPr/>
            <p:nvPr/>
          </p:nvSpPr>
          <p:spPr>
            <a:xfrm>
              <a:off x="5331960" y="4325040"/>
              <a:ext cx="597600" cy="596880"/>
            </a:xfrm>
            <a:custGeom>
              <a:avLst/>
              <a:gdLst/>
              <a:ahLst/>
              <a:rect l="l" t="t" r="r" b="b"/>
              <a:pathLst>
                <a:path w="598170" h="597535">
                  <a:moveTo>
                    <a:pt x="574804" y="496389"/>
                  </a:moveTo>
                  <a:cubicBezTo>
                    <a:pt x="101253" y="21785"/>
                    <a:pt x="101253" y="21785"/>
                    <a:pt x="101253" y="21785"/>
                  </a:cubicBezTo>
                  <a:cubicBezTo>
                    <a:pt x="81002" y="3112"/>
                    <a:pt x="51405" y="0"/>
                    <a:pt x="35828" y="15560"/>
                  </a:cubicBezTo>
                  <a:cubicBezTo>
                    <a:pt x="15577" y="35789"/>
                    <a:pt x="15577" y="35789"/>
                    <a:pt x="15577" y="35789"/>
                  </a:cubicBezTo>
                  <a:cubicBezTo>
                    <a:pt x="0" y="52906"/>
                    <a:pt x="3115" y="80916"/>
                    <a:pt x="21808" y="101145"/>
                  </a:cubicBezTo>
                  <a:cubicBezTo>
                    <a:pt x="496917" y="574193"/>
                    <a:pt x="496917" y="574193"/>
                    <a:pt x="496917" y="574193"/>
                  </a:cubicBezTo>
                  <a:cubicBezTo>
                    <a:pt x="515610" y="594422"/>
                    <a:pt x="545207" y="597535"/>
                    <a:pt x="562342" y="580418"/>
                  </a:cubicBezTo>
                  <a:cubicBezTo>
                    <a:pt x="581035" y="561745"/>
                    <a:pt x="581035" y="561745"/>
                    <a:pt x="581035" y="561745"/>
                  </a:cubicBezTo>
                  <a:cubicBezTo>
                    <a:pt x="598170" y="544628"/>
                    <a:pt x="595055" y="516618"/>
                    <a:pt x="574804" y="496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10"/>
            <p:cNvSpPr/>
            <p:nvPr/>
          </p:nvSpPr>
          <p:spPr>
            <a:xfrm>
              <a:off x="5243760" y="4412520"/>
              <a:ext cx="596880" cy="597960"/>
            </a:xfrm>
            <a:custGeom>
              <a:avLst/>
              <a:gdLst/>
              <a:ahLst/>
              <a:rect l="l" t="t" r="r" b="b"/>
              <a:pathLst>
                <a:path w="597535" h="598805">
                  <a:moveTo>
                    <a:pt x="574193" y="497444"/>
                  </a:moveTo>
                  <a:cubicBezTo>
                    <a:pt x="101145" y="21831"/>
                    <a:pt x="101145" y="21831"/>
                    <a:pt x="101145" y="21831"/>
                  </a:cubicBezTo>
                  <a:cubicBezTo>
                    <a:pt x="80916" y="3118"/>
                    <a:pt x="51350" y="0"/>
                    <a:pt x="35789" y="15593"/>
                  </a:cubicBezTo>
                  <a:cubicBezTo>
                    <a:pt x="15560" y="35865"/>
                    <a:pt x="15560" y="35865"/>
                    <a:pt x="15560" y="35865"/>
                  </a:cubicBezTo>
                  <a:cubicBezTo>
                    <a:pt x="0" y="53019"/>
                    <a:pt x="3112" y="81088"/>
                    <a:pt x="21785" y="101360"/>
                  </a:cubicBezTo>
                  <a:cubicBezTo>
                    <a:pt x="496389" y="575414"/>
                    <a:pt x="496389" y="575414"/>
                    <a:pt x="496389" y="575414"/>
                  </a:cubicBezTo>
                  <a:cubicBezTo>
                    <a:pt x="515062" y="595686"/>
                    <a:pt x="544628" y="598805"/>
                    <a:pt x="561745" y="581651"/>
                  </a:cubicBezTo>
                  <a:cubicBezTo>
                    <a:pt x="580418" y="562939"/>
                    <a:pt x="580418" y="562939"/>
                    <a:pt x="580418" y="562939"/>
                  </a:cubicBezTo>
                  <a:cubicBezTo>
                    <a:pt x="597535" y="545785"/>
                    <a:pt x="594422" y="517716"/>
                    <a:pt x="574193" y="497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11"/>
            <p:cNvSpPr/>
            <p:nvPr/>
          </p:nvSpPr>
          <p:spPr>
            <a:xfrm>
              <a:off x="5154840" y="4502160"/>
              <a:ext cx="596880" cy="597600"/>
            </a:xfrm>
            <a:custGeom>
              <a:avLst/>
              <a:gdLst/>
              <a:ahLst/>
              <a:rect l="l" t="t" r="r" b="b"/>
              <a:pathLst>
                <a:path w="597535" h="598170">
                  <a:moveTo>
                    <a:pt x="574193" y="496917"/>
                  </a:moveTo>
                  <a:cubicBezTo>
                    <a:pt x="101145" y="21808"/>
                    <a:pt x="101145" y="21808"/>
                    <a:pt x="101145" y="21808"/>
                  </a:cubicBezTo>
                  <a:cubicBezTo>
                    <a:pt x="80916" y="3115"/>
                    <a:pt x="51350" y="0"/>
                    <a:pt x="35789" y="15577"/>
                  </a:cubicBezTo>
                  <a:cubicBezTo>
                    <a:pt x="15560" y="35828"/>
                    <a:pt x="15560" y="35828"/>
                    <a:pt x="15560" y="35828"/>
                  </a:cubicBezTo>
                  <a:cubicBezTo>
                    <a:pt x="0" y="52963"/>
                    <a:pt x="3112" y="81002"/>
                    <a:pt x="21785" y="101253"/>
                  </a:cubicBezTo>
                  <a:cubicBezTo>
                    <a:pt x="496389" y="574804"/>
                    <a:pt x="496389" y="574804"/>
                    <a:pt x="496389" y="574804"/>
                  </a:cubicBezTo>
                  <a:cubicBezTo>
                    <a:pt x="515062" y="595055"/>
                    <a:pt x="544628" y="598170"/>
                    <a:pt x="561745" y="581035"/>
                  </a:cubicBezTo>
                  <a:cubicBezTo>
                    <a:pt x="580418" y="562342"/>
                    <a:pt x="580418" y="562342"/>
                    <a:pt x="580418" y="562342"/>
                  </a:cubicBezTo>
                  <a:cubicBezTo>
                    <a:pt x="597535" y="545207"/>
                    <a:pt x="594422" y="517168"/>
                    <a:pt x="574193" y="496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12"/>
            <p:cNvSpPr/>
            <p:nvPr/>
          </p:nvSpPr>
          <p:spPr>
            <a:xfrm>
              <a:off x="5167800" y="4672440"/>
              <a:ext cx="412560" cy="414720"/>
            </a:xfrm>
            <a:custGeom>
              <a:avLst/>
              <a:gdLst/>
              <a:ahLst/>
              <a:rect l="l" t="t" r="r" b="b"/>
              <a:pathLst>
                <a:path w="413385" h="415290">
                  <a:moveTo>
                    <a:pt x="59055" y="0"/>
                  </a:moveTo>
                  <a:cubicBezTo>
                    <a:pt x="413385" y="356185"/>
                    <a:pt x="413385" y="356185"/>
                    <a:pt x="413385" y="356185"/>
                  </a:cubicBezTo>
                  <a:cubicBezTo>
                    <a:pt x="354330" y="415290"/>
                    <a:pt x="220679" y="359296"/>
                    <a:pt x="138313" y="276860"/>
                  </a:cubicBezTo>
                  <a:cubicBezTo>
                    <a:pt x="55946" y="192869"/>
                    <a:pt x="0" y="59105"/>
                    <a:pt x="59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13"/>
            <p:cNvSpPr/>
            <p:nvPr/>
          </p:nvSpPr>
          <p:spPr>
            <a:xfrm>
              <a:off x="5489640" y="2959200"/>
              <a:ext cx="1957680" cy="1810440"/>
            </a:xfrm>
            <a:custGeom>
              <a:avLst/>
              <a:gdLst/>
              <a:ahLst/>
              <a:rect l="l" t="t" r="r" b="b"/>
              <a:pathLst>
                <a:path w="1958340" h="1811020">
                  <a:moveTo>
                    <a:pt x="1097480" y="0"/>
                  </a:moveTo>
                  <a:cubicBezTo>
                    <a:pt x="1097480" y="0"/>
                    <a:pt x="1385471" y="1557"/>
                    <a:pt x="1595627" y="180635"/>
                  </a:cubicBezTo>
                  <a:cubicBezTo>
                    <a:pt x="1595627" y="180635"/>
                    <a:pt x="1958340" y="474945"/>
                    <a:pt x="1783989" y="995049"/>
                  </a:cubicBezTo>
                  <a:cubicBezTo>
                    <a:pt x="1783989" y="995049"/>
                    <a:pt x="1575390" y="1272230"/>
                    <a:pt x="1421275" y="1357876"/>
                  </a:cubicBezTo>
                  <a:cubicBezTo>
                    <a:pt x="1421275" y="1357876"/>
                    <a:pt x="990067" y="1499581"/>
                    <a:pt x="963603" y="1530725"/>
                  </a:cubicBezTo>
                  <a:cubicBezTo>
                    <a:pt x="613343" y="1702016"/>
                    <a:pt x="613343" y="1702016"/>
                    <a:pt x="613343" y="1702016"/>
                  </a:cubicBezTo>
                  <a:cubicBezTo>
                    <a:pt x="613343" y="1702016"/>
                    <a:pt x="481023" y="1811020"/>
                    <a:pt x="429652" y="1759633"/>
                  </a:cubicBezTo>
                  <a:cubicBezTo>
                    <a:pt x="66938" y="1396806"/>
                    <a:pt x="66938" y="1396806"/>
                    <a:pt x="66938" y="1396806"/>
                  </a:cubicBezTo>
                  <a:cubicBezTo>
                    <a:pt x="66938" y="1396806"/>
                    <a:pt x="0" y="1332961"/>
                    <a:pt x="98073" y="1233300"/>
                  </a:cubicBezTo>
                  <a:cubicBezTo>
                    <a:pt x="98073" y="1233300"/>
                    <a:pt x="284878" y="903174"/>
                    <a:pt x="308228" y="789499"/>
                  </a:cubicBezTo>
                  <a:cubicBezTo>
                    <a:pt x="308228" y="789499"/>
                    <a:pt x="468569" y="348812"/>
                    <a:pt x="561972" y="255380"/>
                  </a:cubicBezTo>
                  <a:cubicBezTo>
                    <a:pt x="561972" y="255380"/>
                    <a:pt x="678725" y="21801"/>
                    <a:pt x="1097480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14"/>
            <p:cNvSpPr/>
            <p:nvPr/>
          </p:nvSpPr>
          <p:spPr>
            <a:xfrm>
              <a:off x="5569560" y="3692520"/>
              <a:ext cx="1067400" cy="989280"/>
            </a:xfrm>
            <a:custGeom>
              <a:avLst/>
              <a:gdLst/>
              <a:ahLst/>
              <a:rect l="l" t="t" r="r" b="b"/>
              <a:pathLst>
                <a:path w="1068070" h="989965">
                  <a:moveTo>
                    <a:pt x="24911" y="642854"/>
                  </a:moveTo>
                  <a:cubicBezTo>
                    <a:pt x="108987" y="616393"/>
                    <a:pt x="189948" y="574366"/>
                    <a:pt x="267796" y="533896"/>
                  </a:cubicBezTo>
                  <a:cubicBezTo>
                    <a:pt x="378340" y="476303"/>
                    <a:pt x="488883" y="412485"/>
                    <a:pt x="588528" y="336214"/>
                  </a:cubicBezTo>
                  <a:cubicBezTo>
                    <a:pt x="657034" y="284848"/>
                    <a:pt x="753565" y="211690"/>
                    <a:pt x="769135" y="121410"/>
                  </a:cubicBezTo>
                  <a:cubicBezTo>
                    <a:pt x="775363" y="87166"/>
                    <a:pt x="762907" y="32687"/>
                    <a:pt x="727097" y="18678"/>
                  </a:cubicBezTo>
                  <a:cubicBezTo>
                    <a:pt x="681946" y="0"/>
                    <a:pt x="638351" y="42026"/>
                    <a:pt x="618110" y="76270"/>
                  </a:cubicBezTo>
                  <a:cubicBezTo>
                    <a:pt x="590085" y="122967"/>
                    <a:pt x="572959" y="183672"/>
                    <a:pt x="596313" y="236595"/>
                  </a:cubicBezTo>
                  <a:cubicBezTo>
                    <a:pt x="619667" y="289518"/>
                    <a:pt x="666376" y="337771"/>
                    <a:pt x="717755" y="364232"/>
                  </a:cubicBezTo>
                  <a:cubicBezTo>
                    <a:pt x="767578" y="390693"/>
                    <a:pt x="829856" y="393806"/>
                    <a:pt x="878122" y="359562"/>
                  </a:cubicBezTo>
                  <a:cubicBezTo>
                    <a:pt x="918602" y="331544"/>
                    <a:pt x="957526" y="270839"/>
                    <a:pt x="931058" y="221029"/>
                  </a:cubicBezTo>
                  <a:cubicBezTo>
                    <a:pt x="910818" y="182116"/>
                    <a:pt x="862552" y="185229"/>
                    <a:pt x="828299" y="203907"/>
                  </a:cubicBezTo>
                  <a:cubicBezTo>
                    <a:pt x="770692" y="238151"/>
                    <a:pt x="737996" y="322205"/>
                    <a:pt x="736439" y="386024"/>
                  </a:cubicBezTo>
                  <a:cubicBezTo>
                    <a:pt x="734882" y="443616"/>
                    <a:pt x="764464" y="499652"/>
                    <a:pt x="825185" y="512104"/>
                  </a:cubicBezTo>
                  <a:cubicBezTo>
                    <a:pt x="896805" y="527670"/>
                    <a:pt x="976210" y="485643"/>
                    <a:pt x="1027589" y="437390"/>
                  </a:cubicBezTo>
                  <a:cubicBezTo>
                    <a:pt x="1041602" y="424937"/>
                    <a:pt x="1063399" y="401589"/>
                    <a:pt x="1055614" y="381354"/>
                  </a:cubicBezTo>
                  <a:cubicBezTo>
                    <a:pt x="1047830" y="362675"/>
                    <a:pt x="1024475" y="361119"/>
                    <a:pt x="1007349" y="361119"/>
                  </a:cubicBezTo>
                  <a:cubicBezTo>
                    <a:pt x="929501" y="359562"/>
                    <a:pt x="859438" y="414041"/>
                    <a:pt x="800274" y="459181"/>
                  </a:cubicBezTo>
                  <a:cubicBezTo>
                    <a:pt x="649250" y="575923"/>
                    <a:pt x="532478" y="728464"/>
                    <a:pt x="409479" y="873223"/>
                  </a:cubicBezTo>
                  <a:cubicBezTo>
                    <a:pt x="378340" y="909024"/>
                    <a:pt x="345644" y="944825"/>
                    <a:pt x="312948" y="980625"/>
                  </a:cubicBezTo>
                  <a:cubicBezTo>
                    <a:pt x="303606" y="989965"/>
                    <a:pt x="340973" y="986851"/>
                    <a:pt x="347201" y="979069"/>
                  </a:cubicBezTo>
                  <a:cubicBezTo>
                    <a:pt x="451516" y="868554"/>
                    <a:pt x="543377" y="747143"/>
                    <a:pt x="646136" y="635071"/>
                  </a:cubicBezTo>
                  <a:cubicBezTo>
                    <a:pt x="697515" y="577479"/>
                    <a:pt x="752008" y="524556"/>
                    <a:pt x="812730" y="476303"/>
                  </a:cubicBezTo>
                  <a:cubicBezTo>
                    <a:pt x="840755" y="454512"/>
                    <a:pt x="870337" y="432720"/>
                    <a:pt x="899919" y="412485"/>
                  </a:cubicBezTo>
                  <a:cubicBezTo>
                    <a:pt x="926387" y="395363"/>
                    <a:pt x="968425" y="368902"/>
                    <a:pt x="1002678" y="379797"/>
                  </a:cubicBezTo>
                  <a:cubicBezTo>
                    <a:pt x="1068070" y="398476"/>
                    <a:pt x="929501" y="482530"/>
                    <a:pt x="910818" y="490312"/>
                  </a:cubicBezTo>
                  <a:cubicBezTo>
                    <a:pt x="853210" y="508991"/>
                    <a:pt x="797160" y="484086"/>
                    <a:pt x="780034" y="426494"/>
                  </a:cubicBezTo>
                  <a:cubicBezTo>
                    <a:pt x="761350" y="365788"/>
                    <a:pt x="784704" y="295744"/>
                    <a:pt x="818957" y="245934"/>
                  </a:cubicBezTo>
                  <a:cubicBezTo>
                    <a:pt x="829856" y="230369"/>
                    <a:pt x="848540" y="202351"/>
                    <a:pt x="870337" y="210134"/>
                  </a:cubicBezTo>
                  <a:cubicBezTo>
                    <a:pt x="885906" y="214803"/>
                    <a:pt x="895248" y="233482"/>
                    <a:pt x="899919" y="247491"/>
                  </a:cubicBezTo>
                  <a:cubicBezTo>
                    <a:pt x="910818" y="297300"/>
                    <a:pt x="868780" y="362675"/>
                    <a:pt x="817401" y="367345"/>
                  </a:cubicBezTo>
                  <a:cubicBezTo>
                    <a:pt x="766021" y="372015"/>
                    <a:pt x="713085" y="329988"/>
                    <a:pt x="680389" y="294187"/>
                  </a:cubicBezTo>
                  <a:cubicBezTo>
                    <a:pt x="650807" y="263056"/>
                    <a:pt x="624338" y="224143"/>
                    <a:pt x="622781" y="179003"/>
                  </a:cubicBezTo>
                  <a:cubicBezTo>
                    <a:pt x="621224" y="133863"/>
                    <a:pt x="643022" y="76270"/>
                    <a:pt x="675718" y="43583"/>
                  </a:cubicBezTo>
                  <a:cubicBezTo>
                    <a:pt x="694401" y="26461"/>
                    <a:pt x="706857" y="37357"/>
                    <a:pt x="719312" y="59148"/>
                  </a:cubicBezTo>
                  <a:cubicBezTo>
                    <a:pt x="727097" y="73157"/>
                    <a:pt x="731768" y="90279"/>
                    <a:pt x="733325" y="107401"/>
                  </a:cubicBezTo>
                  <a:cubicBezTo>
                    <a:pt x="734882" y="135419"/>
                    <a:pt x="720869" y="164994"/>
                    <a:pt x="705300" y="189898"/>
                  </a:cubicBezTo>
                  <a:cubicBezTo>
                    <a:pt x="660148" y="259943"/>
                    <a:pt x="586971" y="314422"/>
                    <a:pt x="520022" y="362675"/>
                  </a:cubicBezTo>
                  <a:cubicBezTo>
                    <a:pt x="426605" y="426494"/>
                    <a:pt x="328517" y="484086"/>
                    <a:pt x="227315" y="535452"/>
                  </a:cubicBezTo>
                  <a:cubicBezTo>
                    <a:pt x="161923" y="569696"/>
                    <a:pt x="90303" y="605497"/>
                    <a:pt x="20240" y="628845"/>
                  </a:cubicBezTo>
                  <a:cubicBezTo>
                    <a:pt x="0" y="635071"/>
                    <a:pt x="3114" y="650637"/>
                    <a:pt x="24911" y="642854"/>
                  </a:cubicBezTo>
                  <a:close/>
                </a:path>
              </a:pathLst>
            </a:custGeom>
            <a:solidFill>
              <a:srgbClr val="1f4f7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15"/>
            <p:cNvSpPr/>
            <p:nvPr/>
          </p:nvSpPr>
          <p:spPr>
            <a:xfrm>
              <a:off x="5471280" y="2844000"/>
              <a:ext cx="1938600" cy="1939320"/>
            </a:xfrm>
            <a:custGeom>
              <a:avLst/>
              <a:gdLst/>
              <a:ahLst/>
              <a:rect l="l" t="t" r="r" b="b"/>
              <a:pathLst>
                <a:path w="1939290" h="1939925">
                  <a:moveTo>
                    <a:pt x="1646684" y="292701"/>
                  </a:moveTo>
                  <a:cubicBezTo>
                    <a:pt x="1354079" y="0"/>
                    <a:pt x="880929" y="0"/>
                    <a:pt x="589880" y="292701"/>
                  </a:cubicBezTo>
                  <a:cubicBezTo>
                    <a:pt x="493383" y="387673"/>
                    <a:pt x="431126" y="504442"/>
                    <a:pt x="395329" y="627439"/>
                  </a:cubicBezTo>
                  <a:cubicBezTo>
                    <a:pt x="291049" y="990202"/>
                    <a:pt x="194552" y="1156793"/>
                    <a:pt x="88716" y="1304700"/>
                  </a:cubicBezTo>
                  <a:cubicBezTo>
                    <a:pt x="0" y="1429254"/>
                    <a:pt x="0" y="1479076"/>
                    <a:pt x="80933" y="1558479"/>
                  </a:cubicBezTo>
                  <a:cubicBezTo>
                    <a:pt x="113618" y="1592731"/>
                    <a:pt x="171205" y="1648780"/>
                    <a:pt x="230349" y="1709500"/>
                  </a:cubicBezTo>
                  <a:cubicBezTo>
                    <a:pt x="289493" y="1768663"/>
                    <a:pt x="345524" y="1824712"/>
                    <a:pt x="379765" y="1858965"/>
                  </a:cubicBezTo>
                  <a:cubicBezTo>
                    <a:pt x="460698" y="1939925"/>
                    <a:pt x="510503" y="1939925"/>
                    <a:pt x="635016" y="1851180"/>
                  </a:cubicBezTo>
                  <a:cubicBezTo>
                    <a:pt x="782875" y="1745309"/>
                    <a:pt x="947855" y="1647223"/>
                    <a:pt x="1312056" y="1542909"/>
                  </a:cubicBezTo>
                  <a:cubicBezTo>
                    <a:pt x="1433456" y="1508657"/>
                    <a:pt x="1550187" y="1446380"/>
                    <a:pt x="1646684" y="1349851"/>
                  </a:cubicBezTo>
                  <a:cubicBezTo>
                    <a:pt x="1939290" y="1057150"/>
                    <a:pt x="1939290" y="583845"/>
                    <a:pt x="1646684" y="292701"/>
                  </a:cubicBezTo>
                  <a:close/>
                  <a:moveTo>
                    <a:pt x="1293379" y="1479076"/>
                  </a:moveTo>
                  <a:cubicBezTo>
                    <a:pt x="940073" y="1580275"/>
                    <a:pt x="764199" y="1675248"/>
                    <a:pt x="594550" y="1795131"/>
                  </a:cubicBezTo>
                  <a:cubicBezTo>
                    <a:pt x="575873" y="1809143"/>
                    <a:pt x="519842" y="1849623"/>
                    <a:pt x="488714" y="1851180"/>
                  </a:cubicBezTo>
                  <a:cubicBezTo>
                    <a:pt x="477819" y="1851180"/>
                    <a:pt x="463811" y="1846509"/>
                    <a:pt x="428013" y="1810700"/>
                  </a:cubicBezTo>
                  <a:cubicBezTo>
                    <a:pt x="277041" y="1661235"/>
                    <a:pt x="277041" y="1661235"/>
                    <a:pt x="277041" y="1661235"/>
                  </a:cubicBezTo>
                  <a:cubicBezTo>
                    <a:pt x="127626" y="1511771"/>
                    <a:pt x="127626" y="1511771"/>
                    <a:pt x="127626" y="1511771"/>
                  </a:cubicBezTo>
                  <a:cubicBezTo>
                    <a:pt x="91828" y="1475962"/>
                    <a:pt x="87159" y="1460392"/>
                    <a:pt x="88716" y="1449494"/>
                  </a:cubicBezTo>
                  <a:cubicBezTo>
                    <a:pt x="88716" y="1419913"/>
                    <a:pt x="130739" y="1362306"/>
                    <a:pt x="143190" y="1343623"/>
                  </a:cubicBezTo>
                  <a:cubicBezTo>
                    <a:pt x="264590" y="1175476"/>
                    <a:pt x="359531" y="999544"/>
                    <a:pt x="460698" y="644565"/>
                  </a:cubicBezTo>
                  <a:cubicBezTo>
                    <a:pt x="494939" y="524682"/>
                    <a:pt x="554083" y="421925"/>
                    <a:pt x="636573" y="339409"/>
                  </a:cubicBezTo>
                  <a:cubicBezTo>
                    <a:pt x="902719" y="74732"/>
                    <a:pt x="1333846" y="74732"/>
                    <a:pt x="1598436" y="339409"/>
                  </a:cubicBezTo>
                  <a:cubicBezTo>
                    <a:pt x="1864582" y="605642"/>
                    <a:pt x="1864582" y="1036910"/>
                    <a:pt x="1598436" y="1301586"/>
                  </a:cubicBezTo>
                  <a:cubicBezTo>
                    <a:pt x="1515946" y="1385660"/>
                    <a:pt x="1413223" y="1444823"/>
                    <a:pt x="1293379" y="14790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16"/>
            <p:cNvSpPr/>
            <p:nvPr/>
          </p:nvSpPr>
          <p:spPr>
            <a:xfrm>
              <a:off x="4339440" y="4922640"/>
              <a:ext cx="1015920" cy="896400"/>
            </a:xfrm>
            <a:custGeom>
              <a:avLst/>
              <a:gdLst/>
              <a:ahLst/>
              <a:rect l="l" t="t" r="r" b="b"/>
              <a:pathLst>
                <a:path w="1016635" h="897255">
                  <a:moveTo>
                    <a:pt x="476401" y="852080"/>
                  </a:moveTo>
                  <a:cubicBezTo>
                    <a:pt x="470174" y="856753"/>
                    <a:pt x="462389" y="856753"/>
                    <a:pt x="456162" y="852080"/>
                  </a:cubicBezTo>
                  <a:cubicBezTo>
                    <a:pt x="449934" y="848965"/>
                    <a:pt x="446821" y="841176"/>
                    <a:pt x="446821" y="834945"/>
                  </a:cubicBezTo>
                  <a:cubicBezTo>
                    <a:pt x="446821" y="774193"/>
                    <a:pt x="460833" y="721231"/>
                    <a:pt x="481072" y="674498"/>
                  </a:cubicBezTo>
                  <a:cubicBezTo>
                    <a:pt x="217961" y="892581"/>
                    <a:pt x="29580" y="897255"/>
                    <a:pt x="20239" y="897255"/>
                  </a:cubicBezTo>
                  <a:cubicBezTo>
                    <a:pt x="20239" y="897255"/>
                    <a:pt x="20239" y="897255"/>
                    <a:pt x="20239" y="897255"/>
                  </a:cubicBezTo>
                  <a:cubicBezTo>
                    <a:pt x="14011" y="895697"/>
                    <a:pt x="7784" y="892581"/>
                    <a:pt x="3113" y="887908"/>
                  </a:cubicBezTo>
                  <a:cubicBezTo>
                    <a:pt x="0" y="881677"/>
                    <a:pt x="0" y="873888"/>
                    <a:pt x="3113" y="867658"/>
                  </a:cubicBezTo>
                  <a:cubicBezTo>
                    <a:pt x="52933" y="764847"/>
                    <a:pt x="177482" y="619978"/>
                    <a:pt x="267781" y="521841"/>
                  </a:cubicBezTo>
                  <a:cubicBezTo>
                    <a:pt x="188381" y="554553"/>
                    <a:pt x="110537" y="570130"/>
                    <a:pt x="105867" y="571688"/>
                  </a:cubicBezTo>
                  <a:cubicBezTo>
                    <a:pt x="98082" y="573246"/>
                    <a:pt x="90298" y="570130"/>
                    <a:pt x="84070" y="563899"/>
                  </a:cubicBezTo>
                  <a:cubicBezTo>
                    <a:pt x="79400" y="557668"/>
                    <a:pt x="79400" y="548322"/>
                    <a:pt x="82514" y="542091"/>
                  </a:cubicBezTo>
                  <a:cubicBezTo>
                    <a:pt x="326942" y="48289"/>
                    <a:pt x="691249" y="3115"/>
                    <a:pt x="706818" y="1557"/>
                  </a:cubicBezTo>
                  <a:cubicBezTo>
                    <a:pt x="711488" y="0"/>
                    <a:pt x="719273" y="1557"/>
                    <a:pt x="722386" y="6230"/>
                  </a:cubicBezTo>
                  <a:cubicBezTo>
                    <a:pt x="750410" y="34270"/>
                    <a:pt x="750410" y="34270"/>
                    <a:pt x="750410" y="34270"/>
                  </a:cubicBezTo>
                  <a:cubicBezTo>
                    <a:pt x="702147" y="63867"/>
                    <a:pt x="644543" y="115272"/>
                    <a:pt x="596280" y="210294"/>
                  </a:cubicBezTo>
                  <a:cubicBezTo>
                    <a:pt x="594723" y="213409"/>
                    <a:pt x="594723" y="216525"/>
                    <a:pt x="596280" y="219640"/>
                  </a:cubicBezTo>
                  <a:cubicBezTo>
                    <a:pt x="599394" y="221198"/>
                    <a:pt x="602508" y="222756"/>
                    <a:pt x="604064" y="222756"/>
                  </a:cubicBezTo>
                  <a:cubicBezTo>
                    <a:pt x="607178" y="221198"/>
                    <a:pt x="636759" y="216525"/>
                    <a:pt x="667896" y="204063"/>
                  </a:cubicBezTo>
                  <a:cubicBezTo>
                    <a:pt x="632088" y="241448"/>
                    <a:pt x="585382" y="297527"/>
                    <a:pt x="565143" y="336470"/>
                  </a:cubicBezTo>
                  <a:cubicBezTo>
                    <a:pt x="563586" y="339586"/>
                    <a:pt x="563586" y="342701"/>
                    <a:pt x="565143" y="344259"/>
                  </a:cubicBezTo>
                  <a:cubicBezTo>
                    <a:pt x="566700" y="347374"/>
                    <a:pt x="569813" y="348932"/>
                    <a:pt x="571370" y="348932"/>
                  </a:cubicBezTo>
                  <a:cubicBezTo>
                    <a:pt x="572927" y="348932"/>
                    <a:pt x="572927" y="348932"/>
                    <a:pt x="572927" y="348932"/>
                  </a:cubicBezTo>
                  <a:cubicBezTo>
                    <a:pt x="576041" y="348932"/>
                    <a:pt x="647657" y="347374"/>
                    <a:pt x="750410" y="261699"/>
                  </a:cubicBezTo>
                  <a:cubicBezTo>
                    <a:pt x="742626" y="280392"/>
                    <a:pt x="736398" y="300642"/>
                    <a:pt x="736398" y="324008"/>
                  </a:cubicBezTo>
                  <a:cubicBezTo>
                    <a:pt x="736398" y="327124"/>
                    <a:pt x="739512" y="328681"/>
                    <a:pt x="741069" y="330239"/>
                  </a:cubicBezTo>
                  <a:cubicBezTo>
                    <a:pt x="744183" y="331797"/>
                    <a:pt x="747296" y="331797"/>
                    <a:pt x="748853" y="330239"/>
                  </a:cubicBezTo>
                  <a:cubicBezTo>
                    <a:pt x="755081" y="327124"/>
                    <a:pt x="859391" y="269488"/>
                    <a:pt x="912324" y="194716"/>
                  </a:cubicBezTo>
                  <a:cubicBezTo>
                    <a:pt x="966815" y="249237"/>
                    <a:pt x="966815" y="249237"/>
                    <a:pt x="966815" y="249237"/>
                  </a:cubicBezTo>
                  <a:cubicBezTo>
                    <a:pt x="969928" y="252352"/>
                    <a:pt x="971485" y="255468"/>
                    <a:pt x="973042" y="261699"/>
                  </a:cubicBezTo>
                  <a:cubicBezTo>
                    <a:pt x="1016635" y="557668"/>
                    <a:pt x="499754" y="841176"/>
                    <a:pt x="476401" y="852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17"/>
            <p:cNvSpPr/>
            <p:nvPr/>
          </p:nvSpPr>
          <p:spPr>
            <a:xfrm>
              <a:off x="6098400" y="3157920"/>
              <a:ext cx="393120" cy="369360"/>
            </a:xfrm>
            <a:custGeom>
              <a:avLst/>
              <a:gdLst/>
              <a:ahLst/>
              <a:rect l="l" t="t" r="r" b="b"/>
              <a:pathLst>
                <a:path w="393700" h="370205">
                  <a:moveTo>
                    <a:pt x="353241" y="81226"/>
                  </a:moveTo>
                  <a:cubicBezTo>
                    <a:pt x="317450" y="78102"/>
                    <a:pt x="129158" y="73416"/>
                    <a:pt x="70026" y="338964"/>
                  </a:cubicBezTo>
                  <a:cubicBezTo>
                    <a:pt x="65357" y="357708"/>
                    <a:pt x="46684" y="370205"/>
                    <a:pt x="28010" y="365518"/>
                  </a:cubicBezTo>
                  <a:cubicBezTo>
                    <a:pt x="21786" y="363956"/>
                    <a:pt x="15561" y="360832"/>
                    <a:pt x="10893" y="356146"/>
                  </a:cubicBezTo>
                  <a:cubicBezTo>
                    <a:pt x="3112" y="348336"/>
                    <a:pt x="0" y="335839"/>
                    <a:pt x="1556" y="324905"/>
                  </a:cubicBezTo>
                  <a:cubicBezTo>
                    <a:pt x="73138" y="0"/>
                    <a:pt x="312781" y="7810"/>
                    <a:pt x="361021" y="12496"/>
                  </a:cubicBezTo>
                  <a:cubicBezTo>
                    <a:pt x="379695" y="14058"/>
                    <a:pt x="393700" y="31240"/>
                    <a:pt x="392144" y="49985"/>
                  </a:cubicBezTo>
                  <a:cubicBezTo>
                    <a:pt x="390588" y="68730"/>
                    <a:pt x="373470" y="82788"/>
                    <a:pt x="353241" y="81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18"/>
            <p:cNvSpPr/>
            <p:nvPr/>
          </p:nvSpPr>
          <p:spPr>
            <a:xfrm>
              <a:off x="7200360" y="4226400"/>
              <a:ext cx="231120" cy="231120"/>
            </a:xfrm>
            <a:custGeom>
              <a:avLst/>
              <a:gdLst/>
              <a:ahLst/>
              <a:rect l="l" t="t" r="r" b="b"/>
              <a:pathLst>
                <a:path w="231775" h="231775">
                  <a:moveTo>
                    <a:pt x="220886" y="183553"/>
                  </a:moveTo>
                  <a:cubicBezTo>
                    <a:pt x="48221" y="10888"/>
                    <a:pt x="48221" y="10888"/>
                    <a:pt x="48221" y="10888"/>
                  </a:cubicBezTo>
                  <a:cubicBezTo>
                    <a:pt x="38888" y="0"/>
                    <a:pt x="21777" y="0"/>
                    <a:pt x="10888" y="10888"/>
                  </a:cubicBezTo>
                  <a:cubicBezTo>
                    <a:pt x="0" y="20221"/>
                    <a:pt x="0" y="37332"/>
                    <a:pt x="10888" y="48221"/>
                  </a:cubicBezTo>
                  <a:cubicBezTo>
                    <a:pt x="183553" y="220886"/>
                    <a:pt x="183553" y="220886"/>
                    <a:pt x="183553" y="220886"/>
                  </a:cubicBezTo>
                  <a:cubicBezTo>
                    <a:pt x="194442" y="231775"/>
                    <a:pt x="211553" y="231775"/>
                    <a:pt x="220886" y="220886"/>
                  </a:cubicBezTo>
                  <a:cubicBezTo>
                    <a:pt x="231775" y="209997"/>
                    <a:pt x="231775" y="192886"/>
                    <a:pt x="220886" y="183553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19"/>
            <p:cNvSpPr/>
            <p:nvPr/>
          </p:nvSpPr>
          <p:spPr>
            <a:xfrm>
              <a:off x="7435800" y="3880440"/>
              <a:ext cx="293760" cy="123120"/>
            </a:xfrm>
            <a:custGeom>
              <a:avLst/>
              <a:gdLst/>
              <a:ahLst/>
              <a:rect l="l" t="t" r="r" b="b"/>
              <a:pathLst>
                <a:path w="294640" h="123825">
                  <a:moveTo>
                    <a:pt x="9354" y="50156"/>
                  </a:moveTo>
                  <a:cubicBezTo>
                    <a:pt x="12472" y="53291"/>
                    <a:pt x="15589" y="54859"/>
                    <a:pt x="20266" y="56426"/>
                  </a:cubicBezTo>
                  <a:cubicBezTo>
                    <a:pt x="257225" y="119122"/>
                    <a:pt x="257225" y="119122"/>
                    <a:pt x="257225" y="119122"/>
                  </a:cubicBezTo>
                  <a:cubicBezTo>
                    <a:pt x="272815" y="123825"/>
                    <a:pt x="286845" y="114420"/>
                    <a:pt x="289963" y="100313"/>
                  </a:cubicBezTo>
                  <a:cubicBezTo>
                    <a:pt x="294640" y="86207"/>
                    <a:pt x="285286" y="70533"/>
                    <a:pt x="271256" y="67398"/>
                  </a:cubicBezTo>
                  <a:cubicBezTo>
                    <a:pt x="34297" y="4702"/>
                    <a:pt x="34297" y="4702"/>
                    <a:pt x="34297" y="4702"/>
                  </a:cubicBezTo>
                  <a:cubicBezTo>
                    <a:pt x="20266" y="0"/>
                    <a:pt x="6236" y="9404"/>
                    <a:pt x="1559" y="23511"/>
                  </a:cubicBezTo>
                  <a:cubicBezTo>
                    <a:pt x="0" y="32915"/>
                    <a:pt x="1559" y="42319"/>
                    <a:pt x="9354" y="50156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20"/>
            <p:cNvSpPr/>
            <p:nvPr/>
          </p:nvSpPr>
          <p:spPr>
            <a:xfrm>
              <a:off x="7460640" y="3333600"/>
              <a:ext cx="295200" cy="122400"/>
            </a:xfrm>
            <a:custGeom>
              <a:avLst/>
              <a:gdLst/>
              <a:ahLst/>
              <a:rect l="l" t="t" r="r" b="b"/>
              <a:pathLst>
                <a:path w="295910" h="123190">
                  <a:moveTo>
                    <a:pt x="4672" y="102918"/>
                  </a:moveTo>
                  <a:cubicBezTo>
                    <a:pt x="6230" y="107596"/>
                    <a:pt x="7787" y="110715"/>
                    <a:pt x="10902" y="113834"/>
                  </a:cubicBezTo>
                  <a:cubicBezTo>
                    <a:pt x="18689" y="120071"/>
                    <a:pt x="28034" y="123190"/>
                    <a:pt x="37378" y="121631"/>
                  </a:cubicBezTo>
                  <a:cubicBezTo>
                    <a:pt x="274106" y="56137"/>
                    <a:pt x="274106" y="56137"/>
                    <a:pt x="274106" y="56137"/>
                  </a:cubicBezTo>
                  <a:cubicBezTo>
                    <a:pt x="288123" y="53018"/>
                    <a:pt x="295910" y="37425"/>
                    <a:pt x="292795" y="23391"/>
                  </a:cubicBezTo>
                  <a:cubicBezTo>
                    <a:pt x="288123" y="9356"/>
                    <a:pt x="274106" y="0"/>
                    <a:pt x="260089" y="4678"/>
                  </a:cubicBezTo>
                  <a:cubicBezTo>
                    <a:pt x="23361" y="68612"/>
                    <a:pt x="23361" y="68612"/>
                    <a:pt x="23361" y="68612"/>
                  </a:cubicBezTo>
                  <a:cubicBezTo>
                    <a:pt x="9345" y="73290"/>
                    <a:pt x="0" y="87325"/>
                    <a:pt x="4672" y="102918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21"/>
            <p:cNvSpPr/>
            <p:nvPr/>
          </p:nvSpPr>
          <p:spPr>
            <a:xfrm>
              <a:off x="6231960" y="2471400"/>
              <a:ext cx="122400" cy="295200"/>
            </a:xfrm>
            <a:custGeom>
              <a:avLst/>
              <a:gdLst/>
              <a:ahLst/>
              <a:rect l="l" t="t" r="r" b="b"/>
              <a:pathLst>
                <a:path w="123190" h="295910">
                  <a:moveTo>
                    <a:pt x="118512" y="260089"/>
                  </a:moveTo>
                  <a:cubicBezTo>
                    <a:pt x="56137" y="23361"/>
                    <a:pt x="56137" y="23361"/>
                    <a:pt x="56137" y="23361"/>
                  </a:cubicBezTo>
                  <a:cubicBezTo>
                    <a:pt x="53018" y="9345"/>
                    <a:pt x="37425" y="0"/>
                    <a:pt x="23391" y="4672"/>
                  </a:cubicBezTo>
                  <a:cubicBezTo>
                    <a:pt x="9356" y="7787"/>
                    <a:pt x="0" y="23361"/>
                    <a:pt x="4678" y="37378"/>
                  </a:cubicBezTo>
                  <a:cubicBezTo>
                    <a:pt x="67053" y="274106"/>
                    <a:pt x="67053" y="274106"/>
                    <a:pt x="67053" y="274106"/>
                  </a:cubicBezTo>
                  <a:cubicBezTo>
                    <a:pt x="68612" y="278778"/>
                    <a:pt x="70172" y="283451"/>
                    <a:pt x="73290" y="286565"/>
                  </a:cubicBezTo>
                  <a:cubicBezTo>
                    <a:pt x="81087" y="292795"/>
                    <a:pt x="90443" y="295910"/>
                    <a:pt x="99799" y="292795"/>
                  </a:cubicBezTo>
                  <a:cubicBezTo>
                    <a:pt x="113834" y="289680"/>
                    <a:pt x="123190" y="274106"/>
                    <a:pt x="118512" y="260089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22"/>
            <p:cNvSpPr/>
            <p:nvPr/>
          </p:nvSpPr>
          <p:spPr>
            <a:xfrm>
              <a:off x="6871320" y="4442400"/>
              <a:ext cx="121680" cy="295200"/>
            </a:xfrm>
            <a:custGeom>
              <a:avLst/>
              <a:gdLst/>
              <a:ahLst/>
              <a:rect l="l" t="t" r="r" b="b"/>
              <a:pathLst>
                <a:path w="122555" h="295910">
                  <a:moveTo>
                    <a:pt x="119412" y="260089"/>
                  </a:moveTo>
                  <a:cubicBezTo>
                    <a:pt x="56563" y="23361"/>
                    <a:pt x="56563" y="23361"/>
                    <a:pt x="56563" y="23361"/>
                  </a:cubicBezTo>
                  <a:cubicBezTo>
                    <a:pt x="51850" y="9345"/>
                    <a:pt x="37709" y="0"/>
                    <a:pt x="23568" y="4672"/>
                  </a:cubicBezTo>
                  <a:cubicBezTo>
                    <a:pt x="7856" y="7787"/>
                    <a:pt x="0" y="21804"/>
                    <a:pt x="3142" y="37378"/>
                  </a:cubicBezTo>
                  <a:cubicBezTo>
                    <a:pt x="65991" y="274106"/>
                    <a:pt x="65991" y="274106"/>
                    <a:pt x="65991" y="274106"/>
                  </a:cubicBezTo>
                  <a:cubicBezTo>
                    <a:pt x="67562" y="278778"/>
                    <a:pt x="70704" y="281893"/>
                    <a:pt x="73847" y="285008"/>
                  </a:cubicBezTo>
                  <a:cubicBezTo>
                    <a:pt x="80132" y="292795"/>
                    <a:pt x="89559" y="295910"/>
                    <a:pt x="100557" y="292795"/>
                  </a:cubicBezTo>
                  <a:cubicBezTo>
                    <a:pt x="114698" y="288123"/>
                    <a:pt x="122555" y="274106"/>
                    <a:pt x="119412" y="260089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23"/>
            <p:cNvSpPr/>
            <p:nvPr/>
          </p:nvSpPr>
          <p:spPr>
            <a:xfrm>
              <a:off x="5464080" y="3242160"/>
              <a:ext cx="293760" cy="120600"/>
            </a:xfrm>
            <a:custGeom>
              <a:avLst/>
              <a:gdLst/>
              <a:ahLst/>
              <a:rect l="l" t="t" r="r" b="b"/>
              <a:pathLst>
                <a:path w="294640" h="121285">
                  <a:moveTo>
                    <a:pt x="272815" y="65307"/>
                  </a:moveTo>
                  <a:cubicBezTo>
                    <a:pt x="35856" y="3109"/>
                    <a:pt x="35856" y="3109"/>
                    <a:pt x="35856" y="3109"/>
                  </a:cubicBezTo>
                  <a:cubicBezTo>
                    <a:pt x="20266" y="0"/>
                    <a:pt x="6236" y="7774"/>
                    <a:pt x="1559" y="21769"/>
                  </a:cubicBezTo>
                  <a:cubicBezTo>
                    <a:pt x="0" y="32653"/>
                    <a:pt x="3118" y="41983"/>
                    <a:pt x="9354" y="48203"/>
                  </a:cubicBezTo>
                  <a:cubicBezTo>
                    <a:pt x="12472" y="51312"/>
                    <a:pt x="17148" y="54422"/>
                    <a:pt x="21825" y="55977"/>
                  </a:cubicBezTo>
                  <a:cubicBezTo>
                    <a:pt x="258784" y="118175"/>
                    <a:pt x="258784" y="118175"/>
                    <a:pt x="258784" y="118175"/>
                  </a:cubicBezTo>
                  <a:cubicBezTo>
                    <a:pt x="272815" y="121285"/>
                    <a:pt x="286845" y="113510"/>
                    <a:pt x="291522" y="97960"/>
                  </a:cubicBezTo>
                  <a:cubicBezTo>
                    <a:pt x="294640" y="83966"/>
                    <a:pt x="286845" y="69972"/>
                    <a:pt x="272815" y="65307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24"/>
            <p:cNvSpPr/>
            <p:nvPr/>
          </p:nvSpPr>
          <p:spPr>
            <a:xfrm>
              <a:off x="6779160" y="2445480"/>
              <a:ext cx="121320" cy="295200"/>
            </a:xfrm>
            <a:custGeom>
              <a:avLst/>
              <a:gdLst/>
              <a:ahLst/>
              <a:rect l="l" t="t" r="r" b="b"/>
              <a:pathLst>
                <a:path w="121920" h="295910">
                  <a:moveTo>
                    <a:pt x="1543" y="258532"/>
                  </a:moveTo>
                  <a:cubicBezTo>
                    <a:pt x="0" y="267876"/>
                    <a:pt x="3087" y="278778"/>
                    <a:pt x="9260" y="285008"/>
                  </a:cubicBezTo>
                  <a:cubicBezTo>
                    <a:pt x="12346" y="288123"/>
                    <a:pt x="15433" y="291238"/>
                    <a:pt x="21606" y="291238"/>
                  </a:cubicBezTo>
                  <a:cubicBezTo>
                    <a:pt x="35496" y="295910"/>
                    <a:pt x="49385" y="288123"/>
                    <a:pt x="54015" y="272549"/>
                  </a:cubicBezTo>
                  <a:cubicBezTo>
                    <a:pt x="117290" y="37378"/>
                    <a:pt x="117290" y="37378"/>
                    <a:pt x="117290" y="37378"/>
                  </a:cubicBezTo>
                  <a:cubicBezTo>
                    <a:pt x="121920" y="21804"/>
                    <a:pt x="112660" y="7787"/>
                    <a:pt x="98771" y="3115"/>
                  </a:cubicBezTo>
                  <a:cubicBezTo>
                    <a:pt x="84881" y="0"/>
                    <a:pt x="69448" y="7787"/>
                    <a:pt x="66362" y="23361"/>
                  </a:cubicBezTo>
                  <a:lnTo>
                    <a:pt x="1543" y="258532"/>
                  </a:ln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25"/>
            <p:cNvSpPr/>
            <p:nvPr/>
          </p:nvSpPr>
          <p:spPr>
            <a:xfrm>
              <a:off x="7204680" y="2795760"/>
              <a:ext cx="231120" cy="231120"/>
            </a:xfrm>
            <a:custGeom>
              <a:avLst/>
              <a:gdLst/>
              <a:ahLst/>
              <a:rect l="l" t="t" r="r" b="b"/>
              <a:pathLst>
                <a:path w="231775" h="231775">
                  <a:moveTo>
                    <a:pt x="10888" y="220886"/>
                  </a:moveTo>
                  <a:cubicBezTo>
                    <a:pt x="21777" y="231775"/>
                    <a:pt x="38888" y="231775"/>
                    <a:pt x="48221" y="220886"/>
                  </a:cubicBezTo>
                  <a:cubicBezTo>
                    <a:pt x="222441" y="48221"/>
                    <a:pt x="222441" y="48221"/>
                    <a:pt x="222441" y="48221"/>
                  </a:cubicBezTo>
                  <a:cubicBezTo>
                    <a:pt x="231775" y="37332"/>
                    <a:pt x="231775" y="20221"/>
                    <a:pt x="222441" y="9333"/>
                  </a:cubicBezTo>
                  <a:cubicBezTo>
                    <a:pt x="211553" y="0"/>
                    <a:pt x="194442" y="0"/>
                    <a:pt x="183553" y="9333"/>
                  </a:cubicBezTo>
                  <a:cubicBezTo>
                    <a:pt x="10888" y="183553"/>
                    <a:pt x="10888" y="183553"/>
                    <a:pt x="10888" y="183553"/>
                  </a:cubicBezTo>
                  <a:cubicBezTo>
                    <a:pt x="0" y="192886"/>
                    <a:pt x="0" y="209997"/>
                    <a:pt x="10888" y="220886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26"/>
            <p:cNvSpPr/>
            <p:nvPr/>
          </p:nvSpPr>
          <p:spPr>
            <a:xfrm>
              <a:off x="5797080" y="2822040"/>
              <a:ext cx="231120" cy="231120"/>
            </a:xfrm>
            <a:custGeom>
              <a:avLst/>
              <a:gdLst/>
              <a:ahLst/>
              <a:rect l="l" t="t" r="r" b="b"/>
              <a:pathLst>
                <a:path w="231775" h="231775">
                  <a:moveTo>
                    <a:pt x="220886" y="220886"/>
                  </a:moveTo>
                  <a:cubicBezTo>
                    <a:pt x="231775" y="209997"/>
                    <a:pt x="231775" y="192886"/>
                    <a:pt x="220886" y="181997"/>
                  </a:cubicBezTo>
                  <a:cubicBezTo>
                    <a:pt x="48221" y="9333"/>
                    <a:pt x="48221" y="9333"/>
                    <a:pt x="48221" y="9333"/>
                  </a:cubicBezTo>
                  <a:cubicBezTo>
                    <a:pt x="37332" y="0"/>
                    <a:pt x="20221" y="0"/>
                    <a:pt x="9333" y="9333"/>
                  </a:cubicBezTo>
                  <a:cubicBezTo>
                    <a:pt x="0" y="20221"/>
                    <a:pt x="0" y="37332"/>
                    <a:pt x="9333" y="48221"/>
                  </a:cubicBezTo>
                  <a:cubicBezTo>
                    <a:pt x="183553" y="220886"/>
                    <a:pt x="183553" y="220886"/>
                    <a:pt x="183553" y="220886"/>
                  </a:cubicBezTo>
                  <a:cubicBezTo>
                    <a:pt x="192886" y="231775"/>
                    <a:pt x="209997" y="231775"/>
                    <a:pt x="220886" y="220886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5" name="Group 27"/>
          <p:cNvGrpSpPr/>
          <p:nvPr/>
        </p:nvGrpSpPr>
        <p:grpSpPr>
          <a:xfrm>
            <a:off x="3637800" y="1068840"/>
            <a:ext cx="1930320" cy="2282760"/>
            <a:chOff x="3637800" y="1068840"/>
            <a:chExt cx="1930320" cy="2282760"/>
          </a:xfrm>
        </p:grpSpPr>
        <p:sp>
          <p:nvSpPr>
            <p:cNvPr id="226" name="CustomShape 28"/>
            <p:cNvSpPr/>
            <p:nvPr/>
          </p:nvSpPr>
          <p:spPr>
            <a:xfrm>
              <a:off x="3637800" y="1068840"/>
              <a:ext cx="966960" cy="9604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3600" spc="-69" strike="noStrike">
                  <a:solidFill>
                    <a:srgbClr val="ffffff"/>
                  </a:solidFill>
                  <a:latin typeface="Arial"/>
                  <a:ea typeface="Calibri"/>
                </a:rPr>
                <a:t>01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227" name="CustomShape 29"/>
            <p:cNvSpPr/>
            <p:nvPr/>
          </p:nvSpPr>
          <p:spPr>
            <a:xfrm>
              <a:off x="4605480" y="1549440"/>
              <a:ext cx="962640" cy="1802160"/>
            </a:xfrm>
            <a:prstGeom prst="bentConnector3">
              <a:avLst>
                <a:gd name="adj1" fmla="val 153513"/>
              </a:avLst>
            </a:prstGeom>
            <a:noFill/>
            <a:ln w="6480">
              <a:solidFill>
                <a:schemeClr val="accent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28" name="Group 30"/>
          <p:cNvGrpSpPr/>
          <p:nvPr/>
        </p:nvGrpSpPr>
        <p:grpSpPr>
          <a:xfrm>
            <a:off x="2248200" y="4325040"/>
            <a:ext cx="2925720" cy="1011240"/>
            <a:chOff x="2248200" y="4325040"/>
            <a:chExt cx="2925720" cy="1011240"/>
          </a:xfrm>
        </p:grpSpPr>
        <p:sp>
          <p:nvSpPr>
            <p:cNvPr id="229" name="CustomShape 31"/>
            <p:cNvSpPr/>
            <p:nvPr/>
          </p:nvSpPr>
          <p:spPr>
            <a:xfrm>
              <a:off x="2248200" y="4325040"/>
              <a:ext cx="973440" cy="10112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3600" spc="-69" strike="noStrike">
                  <a:solidFill>
                    <a:srgbClr val="ffffff"/>
                  </a:solidFill>
                  <a:latin typeface="Arial"/>
                  <a:ea typeface="Calibri"/>
                </a:rPr>
                <a:t>02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230" name="CustomShape 32"/>
            <p:cNvSpPr/>
            <p:nvPr/>
          </p:nvSpPr>
          <p:spPr>
            <a:xfrm>
              <a:off x="3222360" y="4831200"/>
              <a:ext cx="1951560" cy="88200"/>
            </a:xfrm>
            <a:prstGeom prst="bentConnector5">
              <a:avLst>
                <a:gd name="adj1" fmla="val 0"/>
                <a:gd name="adj2" fmla="val -309285"/>
                <a:gd name="adj3" fmla="val 112480"/>
              </a:avLst>
            </a:prstGeom>
            <a:noFill/>
            <a:ln w="648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1" name="Group 33"/>
          <p:cNvGrpSpPr/>
          <p:nvPr/>
        </p:nvGrpSpPr>
        <p:grpSpPr>
          <a:xfrm>
            <a:off x="6958440" y="2286000"/>
            <a:ext cx="2646000" cy="1349280"/>
            <a:chOff x="6958440" y="2286000"/>
            <a:chExt cx="2646000" cy="1349280"/>
          </a:xfrm>
        </p:grpSpPr>
        <p:sp>
          <p:nvSpPr>
            <p:cNvPr id="232" name="CustomShape 34"/>
            <p:cNvSpPr/>
            <p:nvPr/>
          </p:nvSpPr>
          <p:spPr>
            <a:xfrm>
              <a:off x="8589960" y="2286000"/>
              <a:ext cx="1014480" cy="1014480"/>
            </a:xfrm>
            <a:prstGeom prst="ellipse">
              <a:avLst/>
            </a:prstGeom>
            <a:solidFill>
              <a:srgbClr val="5b9bd5"/>
            </a:solidFill>
            <a:ln w="12600">
              <a:solidFill>
                <a:srgbClr val="32559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/>
            <a:p>
              <a:pPr algn="ctr">
                <a:lnSpc>
                  <a:spcPct val="100000"/>
                </a:lnSpc>
              </a:pPr>
              <a:r>
                <a:rPr b="1" lang="en-US" sz="3600" spc="-69" strike="noStrike">
                  <a:solidFill>
                    <a:srgbClr val="ffffff"/>
                  </a:solidFill>
                  <a:latin typeface="Arial"/>
                  <a:ea typeface="Calibri"/>
                </a:rPr>
                <a:t>03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233" name="CustomShape 35"/>
            <p:cNvSpPr/>
            <p:nvPr/>
          </p:nvSpPr>
          <p:spPr>
            <a:xfrm rot="16200000">
              <a:off x="7353360" y="2399400"/>
              <a:ext cx="840960" cy="1630800"/>
            </a:xfrm>
            <a:prstGeom prst="bentConnector3">
              <a:avLst>
                <a:gd name="adj1" fmla="val 1595"/>
              </a:avLst>
            </a:prstGeom>
            <a:noFill/>
            <a:ln w="6480">
              <a:solidFill>
                <a:srgbClr val="5b9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4" name="CustomShape 36"/>
          <p:cNvSpPr/>
          <p:nvPr/>
        </p:nvSpPr>
        <p:spPr>
          <a:xfrm>
            <a:off x="267480" y="4325040"/>
            <a:ext cx="198036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To sharpen and demonstrate students problem solving skill.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5" name="CustomShape 37"/>
          <p:cNvSpPr/>
          <p:nvPr/>
        </p:nvSpPr>
        <p:spPr>
          <a:xfrm>
            <a:off x="1541160" y="1326600"/>
            <a:ext cx="2019960" cy="11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Help students  Interact with students from other universities.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6" name="CustomShape 38"/>
          <p:cNvSpPr/>
          <p:nvPr/>
        </p:nvSpPr>
        <p:spPr>
          <a:xfrm>
            <a:off x="9838080" y="2183040"/>
            <a:ext cx="1969560" cy="14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A platform to encourage the next generation of computing professionals.. 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4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" dur="1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6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100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1000" fill="hold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1" dur="1000"/>
                                        <p:tgtEl>
                                          <p:spTgt spid="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8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10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" dur="1000" fill="hold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3" dur="1000"/>
                                        <p:tgtEl>
                                          <p:spTgt spid="2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10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0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3" dur="10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4" dur="1000" fill="hold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5" dur="10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2456640" y="118080"/>
            <a:ext cx="7277760" cy="13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ICPC TIERS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</p:txBody>
      </p:sp>
      <p:grpSp>
        <p:nvGrpSpPr>
          <p:cNvPr id="238" name="Group 2"/>
          <p:cNvGrpSpPr/>
          <p:nvPr/>
        </p:nvGrpSpPr>
        <p:grpSpPr>
          <a:xfrm>
            <a:off x="5120640" y="1455840"/>
            <a:ext cx="1434240" cy="189720"/>
            <a:chOff x="5120640" y="1455840"/>
            <a:chExt cx="1434240" cy="189720"/>
          </a:xfrm>
        </p:grpSpPr>
        <p:sp>
          <p:nvSpPr>
            <p:cNvPr id="239" name="CustomShape 3"/>
            <p:cNvSpPr/>
            <p:nvPr/>
          </p:nvSpPr>
          <p:spPr>
            <a:xfrm>
              <a:off x="5120640" y="145584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0" name="CustomShape 4"/>
            <p:cNvSpPr/>
            <p:nvPr/>
          </p:nvSpPr>
          <p:spPr>
            <a:xfrm>
              <a:off x="5431680" y="145584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1" name="CustomShape 5"/>
            <p:cNvSpPr/>
            <p:nvPr/>
          </p:nvSpPr>
          <p:spPr>
            <a:xfrm>
              <a:off x="5743080" y="145584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6"/>
            <p:cNvSpPr/>
            <p:nvPr/>
          </p:nvSpPr>
          <p:spPr>
            <a:xfrm>
              <a:off x="6053400" y="145584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CustomShape 7"/>
            <p:cNvSpPr/>
            <p:nvPr/>
          </p:nvSpPr>
          <p:spPr>
            <a:xfrm>
              <a:off x="6365160" y="145584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4" name="CustomShape 8"/>
          <p:cNvSpPr/>
          <p:nvPr/>
        </p:nvSpPr>
        <p:spPr>
          <a:xfrm>
            <a:off x="1097280" y="2468880"/>
            <a:ext cx="2809080" cy="2809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5" name="CustomShape 9"/>
          <p:cNvSpPr/>
          <p:nvPr/>
        </p:nvSpPr>
        <p:spPr>
          <a:xfrm>
            <a:off x="2188080" y="4281480"/>
            <a:ext cx="638640" cy="6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33b4e7"/>
                </a:solidFill>
                <a:latin typeface="Tw Cen MT"/>
                <a:ea typeface="Calibri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6" name="CustomShape 10"/>
          <p:cNvSpPr/>
          <p:nvPr/>
        </p:nvSpPr>
        <p:spPr>
          <a:xfrm>
            <a:off x="4672800" y="2468880"/>
            <a:ext cx="2809800" cy="2809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7" name="CustomShape 11"/>
          <p:cNvSpPr/>
          <p:nvPr/>
        </p:nvSpPr>
        <p:spPr>
          <a:xfrm>
            <a:off x="8249400" y="2468880"/>
            <a:ext cx="2809080" cy="28098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48" name="CustomShape 12"/>
          <p:cNvSpPr/>
          <p:nvPr/>
        </p:nvSpPr>
        <p:spPr>
          <a:xfrm>
            <a:off x="1845720" y="4727160"/>
            <a:ext cx="1401480" cy="39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3b4e7"/>
                </a:solidFill>
                <a:latin typeface="Tw Cen MT"/>
                <a:ea typeface="Calibri"/>
              </a:rPr>
              <a:t>NATIONAL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49" name="CustomShape 13"/>
          <p:cNvSpPr/>
          <p:nvPr/>
        </p:nvSpPr>
        <p:spPr>
          <a:xfrm>
            <a:off x="5769720" y="4281480"/>
            <a:ext cx="638640" cy="6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33b4e7"/>
                </a:solidFill>
                <a:latin typeface="Tw Cen MT"/>
                <a:ea typeface="Calibri"/>
              </a:rPr>
              <a:t>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0" name="CustomShape 14"/>
          <p:cNvSpPr/>
          <p:nvPr/>
        </p:nvSpPr>
        <p:spPr>
          <a:xfrm>
            <a:off x="5427720" y="4727160"/>
            <a:ext cx="1430280" cy="39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3b4e7"/>
                </a:solidFill>
                <a:latin typeface="Tw Cen MT"/>
                <a:ea typeface="Calibri"/>
              </a:rPr>
              <a:t>REGIONAL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51" name="CustomShape 15"/>
          <p:cNvSpPr/>
          <p:nvPr/>
        </p:nvSpPr>
        <p:spPr>
          <a:xfrm>
            <a:off x="8579520" y="2788200"/>
            <a:ext cx="2171520" cy="1947240"/>
          </a:xfrm>
          <a:custGeom>
            <a:avLst/>
            <a:gdLst/>
            <a:ahLst/>
            <a:rect l="l" t="t" r="r" b="b"/>
            <a:pathLst>
              <a:path w="1844040" h="1653540">
                <a:moveTo>
                  <a:pt x="922020" y="0"/>
                </a:moveTo>
                <a:cubicBezTo>
                  <a:pt x="1431238" y="0"/>
                  <a:pt x="1844040" y="412717"/>
                  <a:pt x="1844040" y="921828"/>
                </a:cubicBezTo>
                <a:cubicBezTo>
                  <a:pt x="1844040" y="1176384"/>
                  <a:pt x="1740840" y="1406842"/>
                  <a:pt x="1573987" y="1573660"/>
                </a:cubicBezTo>
                <a:lnTo>
                  <a:pt x="1477151" y="1653540"/>
                </a:lnTo>
                <a:lnTo>
                  <a:pt x="1437531" y="1620856"/>
                </a:lnTo>
                <a:cubicBezTo>
                  <a:pt x="1363953" y="1571159"/>
                  <a:pt x="1282815" y="1531800"/>
                  <a:pt x="1196201" y="1504866"/>
                </a:cubicBezTo>
                <a:lnTo>
                  <a:pt x="1183259" y="1501884"/>
                </a:lnTo>
                <a:lnTo>
                  <a:pt x="1179073" y="1460378"/>
                </a:lnTo>
                <a:cubicBezTo>
                  <a:pt x="1154607" y="1340839"/>
                  <a:pt x="1048817" y="1250917"/>
                  <a:pt x="922019" y="1250917"/>
                </a:cubicBezTo>
                <a:cubicBezTo>
                  <a:pt x="795221" y="1250917"/>
                  <a:pt x="689431" y="1340839"/>
                  <a:pt x="664965" y="1460378"/>
                </a:cubicBezTo>
                <a:lnTo>
                  <a:pt x="660780" y="1501884"/>
                </a:lnTo>
                <a:lnTo>
                  <a:pt x="647840" y="1504866"/>
                </a:lnTo>
                <a:cubicBezTo>
                  <a:pt x="561226" y="1531800"/>
                  <a:pt x="480088" y="1571159"/>
                  <a:pt x="406510" y="1620856"/>
                </a:cubicBezTo>
                <a:lnTo>
                  <a:pt x="366890" y="1653540"/>
                </a:lnTo>
                <a:lnTo>
                  <a:pt x="270053" y="1573660"/>
                </a:lnTo>
                <a:cubicBezTo>
                  <a:pt x="103200" y="1406842"/>
                  <a:pt x="0" y="1176384"/>
                  <a:pt x="0" y="921828"/>
                </a:cubicBezTo>
                <a:cubicBezTo>
                  <a:pt x="0" y="412717"/>
                  <a:pt x="412802" y="0"/>
                  <a:pt x="922020" y="0"/>
                </a:cubicBezTo>
                <a:close/>
              </a:path>
            </a:pathLst>
          </a:custGeom>
          <a:solidFill>
            <a:srgbClr val="33b4e7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52" name="CustomShape 16"/>
          <p:cNvSpPr/>
          <p:nvPr/>
        </p:nvSpPr>
        <p:spPr>
          <a:xfrm>
            <a:off x="9351720" y="4281480"/>
            <a:ext cx="638640" cy="61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33b4e7"/>
                </a:solidFill>
                <a:latin typeface="Tw Cen MT"/>
                <a:ea typeface="Calibri"/>
              </a:rPr>
              <a:t>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3" name="CustomShape 17"/>
          <p:cNvSpPr/>
          <p:nvPr/>
        </p:nvSpPr>
        <p:spPr>
          <a:xfrm>
            <a:off x="9009360" y="4727160"/>
            <a:ext cx="1311480" cy="39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3b4e7"/>
                </a:solidFill>
                <a:latin typeface="Tw Cen MT"/>
                <a:ea typeface="Calibri"/>
              </a:rPr>
              <a:t>WORLD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4" name="Picture 40" descr=""/>
          <p:cNvPicPr/>
          <p:nvPr/>
        </p:nvPicPr>
        <p:blipFill>
          <a:blip r:embed="rId1"/>
          <a:stretch/>
        </p:blipFill>
        <p:spPr>
          <a:xfrm>
            <a:off x="9308160" y="3338280"/>
            <a:ext cx="714240" cy="713880"/>
          </a:xfrm>
          <a:prstGeom prst="rect">
            <a:avLst/>
          </a:prstGeom>
          <a:ln>
            <a:noFill/>
          </a:ln>
        </p:spPr>
      </p:pic>
      <p:sp>
        <p:nvSpPr>
          <p:cNvPr id="255" name="CustomShape 18"/>
          <p:cNvSpPr/>
          <p:nvPr/>
        </p:nvSpPr>
        <p:spPr>
          <a:xfrm>
            <a:off x="1415880" y="2788200"/>
            <a:ext cx="2171520" cy="1947240"/>
          </a:xfrm>
          <a:custGeom>
            <a:avLst/>
            <a:gdLst/>
            <a:ahLst/>
            <a:rect l="l" t="t" r="r" b="b"/>
            <a:pathLst>
              <a:path w="1844040" h="1653540">
                <a:moveTo>
                  <a:pt x="922020" y="0"/>
                </a:moveTo>
                <a:cubicBezTo>
                  <a:pt x="1431238" y="0"/>
                  <a:pt x="1844040" y="412717"/>
                  <a:pt x="1844040" y="921828"/>
                </a:cubicBezTo>
                <a:cubicBezTo>
                  <a:pt x="1844040" y="1176384"/>
                  <a:pt x="1740840" y="1406842"/>
                  <a:pt x="1573987" y="1573660"/>
                </a:cubicBezTo>
                <a:lnTo>
                  <a:pt x="1477151" y="1653540"/>
                </a:lnTo>
                <a:lnTo>
                  <a:pt x="1437531" y="1620856"/>
                </a:lnTo>
                <a:cubicBezTo>
                  <a:pt x="1363953" y="1571159"/>
                  <a:pt x="1282815" y="1531800"/>
                  <a:pt x="1196201" y="1504866"/>
                </a:cubicBezTo>
                <a:lnTo>
                  <a:pt x="1183259" y="1501884"/>
                </a:lnTo>
                <a:lnTo>
                  <a:pt x="1179073" y="1460378"/>
                </a:lnTo>
                <a:cubicBezTo>
                  <a:pt x="1154607" y="1340839"/>
                  <a:pt x="1048817" y="1250917"/>
                  <a:pt x="922019" y="1250917"/>
                </a:cubicBezTo>
                <a:cubicBezTo>
                  <a:pt x="795221" y="1250917"/>
                  <a:pt x="689431" y="1340839"/>
                  <a:pt x="664965" y="1460378"/>
                </a:cubicBezTo>
                <a:lnTo>
                  <a:pt x="660780" y="1501884"/>
                </a:lnTo>
                <a:lnTo>
                  <a:pt x="647840" y="1504866"/>
                </a:lnTo>
                <a:cubicBezTo>
                  <a:pt x="561226" y="1531800"/>
                  <a:pt x="480088" y="1571159"/>
                  <a:pt x="406510" y="1620856"/>
                </a:cubicBezTo>
                <a:lnTo>
                  <a:pt x="366890" y="1653540"/>
                </a:lnTo>
                <a:lnTo>
                  <a:pt x="270053" y="1573660"/>
                </a:lnTo>
                <a:cubicBezTo>
                  <a:pt x="103200" y="1406842"/>
                  <a:pt x="0" y="1176384"/>
                  <a:pt x="0" y="921828"/>
                </a:cubicBezTo>
                <a:cubicBezTo>
                  <a:pt x="0" y="412717"/>
                  <a:pt x="412802" y="0"/>
                  <a:pt x="922020" y="0"/>
                </a:cubicBezTo>
                <a:close/>
              </a:path>
            </a:pathLst>
          </a:custGeom>
          <a:solidFill>
            <a:srgbClr val="33b4e7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56" name="Picture 42" descr=""/>
          <p:cNvPicPr/>
          <p:nvPr/>
        </p:nvPicPr>
        <p:blipFill>
          <a:blip r:embed="rId2"/>
          <a:stretch/>
        </p:blipFill>
        <p:spPr>
          <a:xfrm>
            <a:off x="2113200" y="3380760"/>
            <a:ext cx="713520" cy="714240"/>
          </a:xfrm>
          <a:prstGeom prst="rect">
            <a:avLst/>
          </a:prstGeom>
          <a:ln>
            <a:noFill/>
          </a:ln>
        </p:spPr>
      </p:pic>
      <p:sp>
        <p:nvSpPr>
          <p:cNvPr id="257" name="CustomShape 19"/>
          <p:cNvSpPr/>
          <p:nvPr/>
        </p:nvSpPr>
        <p:spPr>
          <a:xfrm>
            <a:off x="4997880" y="2788200"/>
            <a:ext cx="2171520" cy="1947240"/>
          </a:xfrm>
          <a:custGeom>
            <a:avLst/>
            <a:gdLst/>
            <a:ahLst/>
            <a:rect l="l" t="t" r="r" b="b"/>
            <a:pathLst>
              <a:path w="1844040" h="1653540">
                <a:moveTo>
                  <a:pt x="922020" y="0"/>
                </a:moveTo>
                <a:cubicBezTo>
                  <a:pt x="1431238" y="0"/>
                  <a:pt x="1844040" y="412717"/>
                  <a:pt x="1844040" y="921828"/>
                </a:cubicBezTo>
                <a:cubicBezTo>
                  <a:pt x="1844040" y="1176384"/>
                  <a:pt x="1740840" y="1406842"/>
                  <a:pt x="1573987" y="1573660"/>
                </a:cubicBezTo>
                <a:lnTo>
                  <a:pt x="1477151" y="1653540"/>
                </a:lnTo>
                <a:lnTo>
                  <a:pt x="1437531" y="1620856"/>
                </a:lnTo>
                <a:cubicBezTo>
                  <a:pt x="1363953" y="1571159"/>
                  <a:pt x="1282815" y="1531800"/>
                  <a:pt x="1196201" y="1504866"/>
                </a:cubicBezTo>
                <a:lnTo>
                  <a:pt x="1183259" y="1501884"/>
                </a:lnTo>
                <a:lnTo>
                  <a:pt x="1179073" y="1460378"/>
                </a:lnTo>
                <a:cubicBezTo>
                  <a:pt x="1154607" y="1340839"/>
                  <a:pt x="1048817" y="1250917"/>
                  <a:pt x="922019" y="1250917"/>
                </a:cubicBezTo>
                <a:cubicBezTo>
                  <a:pt x="795221" y="1250917"/>
                  <a:pt x="689431" y="1340839"/>
                  <a:pt x="664965" y="1460378"/>
                </a:cubicBezTo>
                <a:lnTo>
                  <a:pt x="660780" y="1501884"/>
                </a:lnTo>
                <a:lnTo>
                  <a:pt x="647840" y="1504866"/>
                </a:lnTo>
                <a:cubicBezTo>
                  <a:pt x="561226" y="1531800"/>
                  <a:pt x="480088" y="1571159"/>
                  <a:pt x="406510" y="1620856"/>
                </a:cubicBezTo>
                <a:lnTo>
                  <a:pt x="366890" y="1653540"/>
                </a:lnTo>
                <a:lnTo>
                  <a:pt x="270053" y="1573660"/>
                </a:lnTo>
                <a:cubicBezTo>
                  <a:pt x="103200" y="1406842"/>
                  <a:pt x="0" y="1176384"/>
                  <a:pt x="0" y="921828"/>
                </a:cubicBezTo>
                <a:cubicBezTo>
                  <a:pt x="0" y="412717"/>
                  <a:pt x="412802" y="0"/>
                  <a:pt x="922020" y="0"/>
                </a:cubicBezTo>
                <a:close/>
              </a:path>
            </a:pathLst>
          </a:custGeom>
          <a:solidFill>
            <a:srgbClr val="33b4e7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58" name="Picture 46" descr=""/>
          <p:cNvPicPr/>
          <p:nvPr/>
        </p:nvPicPr>
        <p:blipFill>
          <a:blip r:embed="rId3"/>
          <a:stretch/>
        </p:blipFill>
        <p:spPr>
          <a:xfrm>
            <a:off x="5707800" y="3277800"/>
            <a:ext cx="714240" cy="71424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136" dur="indefinite" restart="never" nodeType="tmRoot">
          <p:childTnLst>
            <p:seq>
              <p:cTn id="137" dur="indefinite" nodeType="mainSeq">
                <p:childTnLst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2" dur="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3" dur="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4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8" dur="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9" dur="2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0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4" dur="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" dur="2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6" dur="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00"/>
                            </p:stCondLst>
                            <p:childTnLst>
                              <p:par>
                                <p:cTn id="158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500" fill="hold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2" dur="5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000"/>
                            </p:stCondLst>
                            <p:childTnLst>
                              <p:par>
                                <p:cTn id="16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6" dur="25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" dur="250" fill="hold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8" dur="25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500"/>
                            </p:stCondLst>
                            <p:childTnLst>
                              <p:par>
                                <p:cTn id="17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2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" dur="25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4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000"/>
                            </p:stCondLst>
                            <p:childTnLst>
                              <p:par>
                                <p:cTn id="17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8" dur="2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9" dur="25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0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500"/>
                            </p:stCondLst>
                            <p:childTnLst>
                              <p:par>
                                <p:cTn id="182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4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5" dur="500" fill="hold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6" dur="500"/>
                                        <p:tgtEl>
                                          <p:spTgt spid="2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0" dur="25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1" dur="250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2" dur="25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4500"/>
                            </p:stCondLst>
                            <p:childTnLst>
                              <p:par>
                                <p:cTn id="19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6" dur="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7" dur="2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8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2" dur="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3" dur="2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4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500"/>
                            </p:stCondLst>
                            <p:childTnLst>
                              <p:par>
                                <p:cTn id="20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8" dur="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9" dur="2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0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6000"/>
                            </p:stCondLst>
                            <p:childTnLst>
                              <p:par>
                                <p:cTn id="212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4" dur="5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5" dur="5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6" dur="5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500"/>
                            </p:stCondLst>
                            <p:childTnLst>
                              <p:par>
                                <p:cTn id="21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0" dur="25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1" dur="250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2" dur="25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2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6" dur="2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25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8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21" descr=""/>
          <p:cNvPicPr/>
          <p:nvPr/>
        </p:nvPicPr>
        <p:blipFill>
          <a:blip r:embed="rId1"/>
          <a:stretch/>
        </p:blipFill>
        <p:spPr>
          <a:xfrm>
            <a:off x="941040" y="1596240"/>
            <a:ext cx="10220400" cy="519552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2456640" y="132120"/>
            <a:ext cx="727776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ACM ICPC REGIONALS 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61" name="Group 2"/>
          <p:cNvGrpSpPr/>
          <p:nvPr/>
        </p:nvGrpSpPr>
        <p:grpSpPr>
          <a:xfrm>
            <a:off x="5378400" y="878760"/>
            <a:ext cx="1434240" cy="189720"/>
            <a:chOff x="5378400" y="878760"/>
            <a:chExt cx="1434240" cy="189720"/>
          </a:xfrm>
        </p:grpSpPr>
        <p:sp>
          <p:nvSpPr>
            <p:cNvPr id="262" name="CustomShape 3"/>
            <p:cNvSpPr/>
            <p:nvPr/>
          </p:nvSpPr>
          <p:spPr>
            <a:xfrm>
              <a:off x="5378400" y="878760"/>
              <a:ext cx="189720" cy="18972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4"/>
            <p:cNvSpPr/>
            <p:nvPr/>
          </p:nvSpPr>
          <p:spPr>
            <a:xfrm>
              <a:off x="5689440" y="878760"/>
              <a:ext cx="189720" cy="18972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5"/>
            <p:cNvSpPr/>
            <p:nvPr/>
          </p:nvSpPr>
          <p:spPr>
            <a:xfrm>
              <a:off x="6000840" y="878760"/>
              <a:ext cx="189720" cy="18972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6"/>
            <p:cNvSpPr/>
            <p:nvPr/>
          </p:nvSpPr>
          <p:spPr>
            <a:xfrm>
              <a:off x="6311160" y="878760"/>
              <a:ext cx="190440" cy="18972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7"/>
            <p:cNvSpPr/>
            <p:nvPr/>
          </p:nvSpPr>
          <p:spPr>
            <a:xfrm>
              <a:off x="6622920" y="878760"/>
              <a:ext cx="189720" cy="18972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7" name="Group 8"/>
          <p:cNvGrpSpPr/>
          <p:nvPr/>
        </p:nvGrpSpPr>
        <p:grpSpPr>
          <a:xfrm>
            <a:off x="2313000" y="3220560"/>
            <a:ext cx="641520" cy="641520"/>
            <a:chOff x="2313000" y="3220560"/>
            <a:chExt cx="641520" cy="641520"/>
          </a:xfrm>
        </p:grpSpPr>
        <p:sp>
          <p:nvSpPr>
            <p:cNvPr id="268" name="CustomShape 9"/>
            <p:cNvSpPr/>
            <p:nvPr/>
          </p:nvSpPr>
          <p:spPr>
            <a:xfrm rot="8100000">
              <a:off x="2406600" y="3314520"/>
              <a:ext cx="453960" cy="45324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10"/>
            <p:cNvSpPr/>
            <p:nvPr/>
          </p:nvSpPr>
          <p:spPr>
            <a:xfrm>
              <a:off x="2536920" y="3446280"/>
              <a:ext cx="191520" cy="191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0" name="Group 11"/>
          <p:cNvGrpSpPr/>
          <p:nvPr/>
        </p:nvGrpSpPr>
        <p:grpSpPr>
          <a:xfrm>
            <a:off x="3630240" y="5291640"/>
            <a:ext cx="641880" cy="642240"/>
            <a:chOff x="3630240" y="5291640"/>
            <a:chExt cx="641880" cy="642240"/>
          </a:xfrm>
        </p:grpSpPr>
        <p:sp>
          <p:nvSpPr>
            <p:cNvPr id="271" name="CustomShape 12"/>
            <p:cNvSpPr/>
            <p:nvPr/>
          </p:nvSpPr>
          <p:spPr>
            <a:xfrm rot="8100000">
              <a:off x="3723840" y="5385600"/>
              <a:ext cx="453960" cy="45396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13"/>
            <p:cNvSpPr/>
            <p:nvPr/>
          </p:nvSpPr>
          <p:spPr>
            <a:xfrm>
              <a:off x="3855240" y="5517000"/>
              <a:ext cx="191160" cy="191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3" name="Group 14"/>
          <p:cNvGrpSpPr/>
          <p:nvPr/>
        </p:nvGrpSpPr>
        <p:grpSpPr>
          <a:xfrm>
            <a:off x="8942040" y="5114520"/>
            <a:ext cx="641880" cy="642240"/>
            <a:chOff x="8942040" y="5114520"/>
            <a:chExt cx="641880" cy="642240"/>
          </a:xfrm>
        </p:grpSpPr>
        <p:sp>
          <p:nvSpPr>
            <p:cNvPr id="274" name="CustomShape 15"/>
            <p:cNvSpPr/>
            <p:nvPr/>
          </p:nvSpPr>
          <p:spPr>
            <a:xfrm rot="8100000">
              <a:off x="9035640" y="5208480"/>
              <a:ext cx="453960" cy="45396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16"/>
            <p:cNvSpPr/>
            <p:nvPr/>
          </p:nvSpPr>
          <p:spPr>
            <a:xfrm>
              <a:off x="9167040" y="5339880"/>
              <a:ext cx="191160" cy="191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6" name="Group 17"/>
          <p:cNvGrpSpPr/>
          <p:nvPr/>
        </p:nvGrpSpPr>
        <p:grpSpPr>
          <a:xfrm>
            <a:off x="6440040" y="2631960"/>
            <a:ext cx="641520" cy="641520"/>
            <a:chOff x="6440040" y="2631960"/>
            <a:chExt cx="641520" cy="641520"/>
          </a:xfrm>
        </p:grpSpPr>
        <p:sp>
          <p:nvSpPr>
            <p:cNvPr id="277" name="CustomShape 18"/>
            <p:cNvSpPr/>
            <p:nvPr/>
          </p:nvSpPr>
          <p:spPr>
            <a:xfrm rot="8100000">
              <a:off x="6533640" y="2725920"/>
              <a:ext cx="453960" cy="45324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19"/>
            <p:cNvSpPr/>
            <p:nvPr/>
          </p:nvSpPr>
          <p:spPr>
            <a:xfrm>
              <a:off x="6663600" y="2857680"/>
              <a:ext cx="191520" cy="191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9" name="Group 20"/>
          <p:cNvGrpSpPr/>
          <p:nvPr/>
        </p:nvGrpSpPr>
        <p:grpSpPr>
          <a:xfrm>
            <a:off x="8449560" y="2418120"/>
            <a:ext cx="641520" cy="641520"/>
            <a:chOff x="8449560" y="2418120"/>
            <a:chExt cx="641520" cy="641520"/>
          </a:xfrm>
        </p:grpSpPr>
        <p:sp>
          <p:nvSpPr>
            <p:cNvPr id="280" name="CustomShape 21"/>
            <p:cNvSpPr/>
            <p:nvPr/>
          </p:nvSpPr>
          <p:spPr>
            <a:xfrm rot="8100000">
              <a:off x="8543160" y="2512080"/>
              <a:ext cx="453960" cy="45324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22"/>
            <p:cNvSpPr/>
            <p:nvPr/>
          </p:nvSpPr>
          <p:spPr>
            <a:xfrm>
              <a:off x="8673480" y="2643480"/>
              <a:ext cx="191520" cy="191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2" name="Group 23"/>
          <p:cNvGrpSpPr/>
          <p:nvPr/>
        </p:nvGrpSpPr>
        <p:grpSpPr>
          <a:xfrm>
            <a:off x="1697760" y="2143080"/>
            <a:ext cx="934920" cy="1171440"/>
            <a:chOff x="1697760" y="2143080"/>
            <a:chExt cx="934920" cy="1171440"/>
          </a:xfrm>
        </p:grpSpPr>
        <p:sp>
          <p:nvSpPr>
            <p:cNvPr id="283" name="Line 24"/>
            <p:cNvSpPr/>
            <p:nvPr/>
          </p:nvSpPr>
          <p:spPr>
            <a:xfrm flipH="1" flipV="1">
              <a:off x="1990440" y="2143080"/>
              <a:ext cx="642240" cy="117144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Line 25"/>
            <p:cNvSpPr/>
            <p:nvPr/>
          </p:nvSpPr>
          <p:spPr>
            <a:xfrm flipH="1">
              <a:off x="1697760" y="2145600"/>
              <a:ext cx="295200" cy="3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5" name="Group 26"/>
          <p:cNvGrpSpPr/>
          <p:nvPr/>
        </p:nvGrpSpPr>
        <p:grpSpPr>
          <a:xfrm>
            <a:off x="200520" y="1887840"/>
            <a:ext cx="2125800" cy="529560"/>
            <a:chOff x="200520" y="1887840"/>
            <a:chExt cx="2125800" cy="529560"/>
          </a:xfrm>
        </p:grpSpPr>
        <p:sp>
          <p:nvSpPr>
            <p:cNvPr id="286" name="CustomShape 27"/>
            <p:cNvSpPr/>
            <p:nvPr/>
          </p:nvSpPr>
          <p:spPr>
            <a:xfrm>
              <a:off x="200520" y="1887840"/>
              <a:ext cx="2125800" cy="337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NORTH AMERICA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87" name="CustomShape 28"/>
            <p:cNvSpPr/>
            <p:nvPr/>
          </p:nvSpPr>
          <p:spPr>
            <a:xfrm>
              <a:off x="774360" y="2141280"/>
              <a:ext cx="1551960" cy="27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8" name="Group 29"/>
          <p:cNvGrpSpPr/>
          <p:nvPr/>
        </p:nvGrpSpPr>
        <p:grpSpPr>
          <a:xfrm>
            <a:off x="2751120" y="4933080"/>
            <a:ext cx="1067760" cy="673200"/>
            <a:chOff x="2751120" y="4933080"/>
            <a:chExt cx="1067760" cy="673200"/>
          </a:xfrm>
        </p:grpSpPr>
        <p:sp>
          <p:nvSpPr>
            <p:cNvPr id="289" name="Line 30"/>
            <p:cNvSpPr/>
            <p:nvPr/>
          </p:nvSpPr>
          <p:spPr>
            <a:xfrm flipH="1" flipV="1">
              <a:off x="3354480" y="4933080"/>
              <a:ext cx="464400" cy="67320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Line 31"/>
            <p:cNvSpPr/>
            <p:nvPr/>
          </p:nvSpPr>
          <p:spPr>
            <a:xfrm flipH="1">
              <a:off x="2751120" y="4933080"/>
              <a:ext cx="605880" cy="3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1" name="Group 32"/>
          <p:cNvGrpSpPr/>
          <p:nvPr/>
        </p:nvGrpSpPr>
        <p:grpSpPr>
          <a:xfrm>
            <a:off x="652320" y="4764240"/>
            <a:ext cx="2125800" cy="529560"/>
            <a:chOff x="652320" y="4764240"/>
            <a:chExt cx="2125800" cy="529560"/>
          </a:xfrm>
        </p:grpSpPr>
        <p:sp>
          <p:nvSpPr>
            <p:cNvPr id="292" name="CustomShape 33"/>
            <p:cNvSpPr/>
            <p:nvPr/>
          </p:nvSpPr>
          <p:spPr>
            <a:xfrm>
              <a:off x="652320" y="4764240"/>
              <a:ext cx="2125800" cy="337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LATIN AMERICA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93" name="CustomShape 34"/>
            <p:cNvSpPr/>
            <p:nvPr/>
          </p:nvSpPr>
          <p:spPr>
            <a:xfrm>
              <a:off x="1226160" y="5017680"/>
              <a:ext cx="1551960" cy="27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4" name="Group 35"/>
          <p:cNvGrpSpPr/>
          <p:nvPr/>
        </p:nvGrpSpPr>
        <p:grpSpPr>
          <a:xfrm>
            <a:off x="5630040" y="5078160"/>
            <a:ext cx="595800" cy="1028520"/>
            <a:chOff x="5630040" y="5078160"/>
            <a:chExt cx="595800" cy="1028520"/>
          </a:xfrm>
        </p:grpSpPr>
        <p:sp>
          <p:nvSpPr>
            <p:cNvPr id="295" name="Line 36"/>
            <p:cNvSpPr/>
            <p:nvPr/>
          </p:nvSpPr>
          <p:spPr>
            <a:xfrm flipH="1">
              <a:off x="5632920" y="5078160"/>
              <a:ext cx="592920" cy="65664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Line 37"/>
            <p:cNvSpPr/>
            <p:nvPr/>
          </p:nvSpPr>
          <p:spPr>
            <a:xfrm>
              <a:off x="5630040" y="5731920"/>
              <a:ext cx="56880" cy="3747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7" name="Group 38"/>
          <p:cNvGrpSpPr/>
          <p:nvPr/>
        </p:nvGrpSpPr>
        <p:grpSpPr>
          <a:xfrm>
            <a:off x="9262440" y="4585680"/>
            <a:ext cx="691560" cy="622440"/>
            <a:chOff x="9262440" y="4585680"/>
            <a:chExt cx="691560" cy="622440"/>
          </a:xfrm>
        </p:grpSpPr>
        <p:sp>
          <p:nvSpPr>
            <p:cNvPr id="298" name="Line 39"/>
            <p:cNvSpPr/>
            <p:nvPr/>
          </p:nvSpPr>
          <p:spPr>
            <a:xfrm flipV="1">
              <a:off x="9262440" y="4585680"/>
              <a:ext cx="209160" cy="62244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Line 40"/>
            <p:cNvSpPr/>
            <p:nvPr/>
          </p:nvSpPr>
          <p:spPr>
            <a:xfrm flipH="1">
              <a:off x="9471600" y="4585680"/>
              <a:ext cx="482400" cy="3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0" name="Group 41"/>
          <p:cNvGrpSpPr/>
          <p:nvPr/>
        </p:nvGrpSpPr>
        <p:grpSpPr>
          <a:xfrm>
            <a:off x="10046160" y="4403160"/>
            <a:ext cx="2125440" cy="529560"/>
            <a:chOff x="10046160" y="4403160"/>
            <a:chExt cx="2125440" cy="529560"/>
          </a:xfrm>
        </p:grpSpPr>
        <p:sp>
          <p:nvSpPr>
            <p:cNvPr id="301" name="CustomShape 42"/>
            <p:cNvSpPr/>
            <p:nvPr/>
          </p:nvSpPr>
          <p:spPr>
            <a:xfrm>
              <a:off x="10046160" y="4403160"/>
              <a:ext cx="2125440" cy="337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SOUTH PACIFIC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02" name="CustomShape 43"/>
            <p:cNvSpPr/>
            <p:nvPr/>
          </p:nvSpPr>
          <p:spPr>
            <a:xfrm>
              <a:off x="10046160" y="4656600"/>
              <a:ext cx="1551240" cy="27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3" name="Group 44"/>
          <p:cNvGrpSpPr/>
          <p:nvPr/>
        </p:nvGrpSpPr>
        <p:grpSpPr>
          <a:xfrm>
            <a:off x="8759160" y="1670400"/>
            <a:ext cx="860760" cy="876240"/>
            <a:chOff x="8759160" y="1670400"/>
            <a:chExt cx="860760" cy="876240"/>
          </a:xfrm>
        </p:grpSpPr>
        <p:sp>
          <p:nvSpPr>
            <p:cNvPr id="304" name="Line 45"/>
            <p:cNvSpPr/>
            <p:nvPr/>
          </p:nvSpPr>
          <p:spPr>
            <a:xfrm flipV="1">
              <a:off x="8759160" y="1670400"/>
              <a:ext cx="317880" cy="87624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Line 46"/>
            <p:cNvSpPr/>
            <p:nvPr/>
          </p:nvSpPr>
          <p:spPr>
            <a:xfrm flipH="1">
              <a:off x="9074520" y="1675440"/>
              <a:ext cx="545400" cy="3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6" name="Group 47"/>
          <p:cNvGrpSpPr/>
          <p:nvPr/>
        </p:nvGrpSpPr>
        <p:grpSpPr>
          <a:xfrm>
            <a:off x="9587880" y="1508760"/>
            <a:ext cx="2125800" cy="529560"/>
            <a:chOff x="9587880" y="1508760"/>
            <a:chExt cx="2125800" cy="529560"/>
          </a:xfrm>
        </p:grpSpPr>
        <p:sp>
          <p:nvSpPr>
            <p:cNvPr id="307" name="CustomShape 48"/>
            <p:cNvSpPr/>
            <p:nvPr/>
          </p:nvSpPr>
          <p:spPr>
            <a:xfrm>
              <a:off x="9587880" y="1508760"/>
              <a:ext cx="2125800" cy="337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ASIA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08" name="CustomShape 49"/>
            <p:cNvSpPr/>
            <p:nvPr/>
          </p:nvSpPr>
          <p:spPr>
            <a:xfrm>
              <a:off x="9587880" y="1762200"/>
              <a:ext cx="1551960" cy="27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9" name="Group 50"/>
          <p:cNvGrpSpPr/>
          <p:nvPr/>
        </p:nvGrpSpPr>
        <p:grpSpPr>
          <a:xfrm>
            <a:off x="6756120" y="1464120"/>
            <a:ext cx="975600" cy="1289160"/>
            <a:chOff x="6756120" y="1464120"/>
            <a:chExt cx="975600" cy="1289160"/>
          </a:xfrm>
        </p:grpSpPr>
        <p:sp>
          <p:nvSpPr>
            <p:cNvPr id="310" name="Line 51"/>
            <p:cNvSpPr/>
            <p:nvPr/>
          </p:nvSpPr>
          <p:spPr>
            <a:xfrm flipV="1">
              <a:off x="6756120" y="1464120"/>
              <a:ext cx="626760" cy="12891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Line 52"/>
            <p:cNvSpPr/>
            <p:nvPr/>
          </p:nvSpPr>
          <p:spPr>
            <a:xfrm flipH="1">
              <a:off x="7382880" y="1464120"/>
              <a:ext cx="348840" cy="3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2" name="Group 53"/>
          <p:cNvGrpSpPr/>
          <p:nvPr/>
        </p:nvGrpSpPr>
        <p:grpSpPr>
          <a:xfrm>
            <a:off x="7706520" y="1164600"/>
            <a:ext cx="2125800" cy="529560"/>
            <a:chOff x="7706520" y="1164600"/>
            <a:chExt cx="2125800" cy="529560"/>
          </a:xfrm>
        </p:grpSpPr>
        <p:sp>
          <p:nvSpPr>
            <p:cNvPr id="313" name="CustomShape 54"/>
            <p:cNvSpPr/>
            <p:nvPr/>
          </p:nvSpPr>
          <p:spPr>
            <a:xfrm>
              <a:off x="7706520" y="1164600"/>
              <a:ext cx="2125800" cy="337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EUROPE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14" name="CustomShape 55"/>
            <p:cNvSpPr/>
            <p:nvPr/>
          </p:nvSpPr>
          <p:spPr>
            <a:xfrm>
              <a:off x="7706520" y="1418040"/>
              <a:ext cx="1551960" cy="27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5" name="Group 56"/>
          <p:cNvGrpSpPr/>
          <p:nvPr/>
        </p:nvGrpSpPr>
        <p:grpSpPr>
          <a:xfrm>
            <a:off x="4606200" y="6120000"/>
            <a:ext cx="2125440" cy="530280"/>
            <a:chOff x="4606200" y="6120000"/>
            <a:chExt cx="2125440" cy="530280"/>
          </a:xfrm>
        </p:grpSpPr>
        <p:sp>
          <p:nvSpPr>
            <p:cNvPr id="316" name="CustomShape 57"/>
            <p:cNvSpPr/>
            <p:nvPr/>
          </p:nvSpPr>
          <p:spPr>
            <a:xfrm>
              <a:off x="4606200" y="6120000"/>
              <a:ext cx="2125440" cy="338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 algn="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AFRICA/MIDDLE EAST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317" name="CustomShape 58"/>
            <p:cNvSpPr/>
            <p:nvPr/>
          </p:nvSpPr>
          <p:spPr>
            <a:xfrm>
              <a:off x="5180400" y="6373440"/>
              <a:ext cx="1551240" cy="276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8" name="Group 59"/>
          <p:cNvGrpSpPr/>
          <p:nvPr/>
        </p:nvGrpSpPr>
        <p:grpSpPr>
          <a:xfrm>
            <a:off x="6120000" y="4539240"/>
            <a:ext cx="641880" cy="642240"/>
            <a:chOff x="6120000" y="4539240"/>
            <a:chExt cx="641880" cy="642240"/>
          </a:xfrm>
        </p:grpSpPr>
        <p:sp>
          <p:nvSpPr>
            <p:cNvPr id="319" name="CustomShape 60"/>
            <p:cNvSpPr/>
            <p:nvPr/>
          </p:nvSpPr>
          <p:spPr>
            <a:xfrm rot="8100000">
              <a:off x="6213600" y="4633200"/>
              <a:ext cx="453960" cy="45396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61"/>
            <p:cNvSpPr/>
            <p:nvPr/>
          </p:nvSpPr>
          <p:spPr>
            <a:xfrm>
              <a:off x="6345000" y="4764240"/>
              <a:ext cx="191160" cy="191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  <p:timing>
    <p:tnLst>
      <p:par>
        <p:cTn id="229" dur="indefinite" restart="never" nodeType="tmRoot">
          <p:childTnLst>
            <p:seq>
              <p:cTn id="230" dur="indefinite" nodeType="mainSeq">
                <p:childTnLst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Application>LibreOffice/6.0.7.3$Linux_X86_64 LibreOffice_project/00m0$Build-3</Application>
  <Words>3525</Words>
  <Paragraphs>368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2019-10-23T10:24:07Z</dcterms:created>
  <dc:creator>Nahid Ahmed</dc:creator>
  <dc:description/>
  <dc:language>en-US</dc:language>
  <cp:lastModifiedBy/>
  <dcterms:modified xsi:type="dcterms:W3CDTF">2019-10-23T15:44:32Z</dcterms:modified>
  <cp:revision>43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1033-11.1.0.8865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30</vt:i4>
  </property>
</Properties>
</file>